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Cambria Bold" charset="1" panose="02040803050406030204"/>
      <p:regular r:id="rId35"/>
    </p:embeddedFont>
    <p:embeddedFont>
      <p:font typeface="Arial Bold" charset="1" panose="020B0802020202020204"/>
      <p:regular r:id="rId36"/>
    </p:embeddedFont>
    <p:embeddedFont>
      <p:font typeface="Arimo Bold" charset="1" panose="020B0704020202020204"/>
      <p:regular r:id="rId37"/>
    </p:embeddedFont>
    <p:embeddedFont>
      <p:font typeface="TT Rounds Condensed" charset="1" panose="02000506030000020003"/>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81.pn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 Id="rId6" Target="../media/image90.png" Type="http://schemas.openxmlformats.org/officeDocument/2006/relationships/image"/><Relationship Id="rId7" Target="../media/image9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png" Type="http://schemas.openxmlformats.org/officeDocument/2006/relationships/image"/><Relationship Id="rId11" Target="../media/image101.png" Type="http://schemas.openxmlformats.org/officeDocument/2006/relationships/image"/><Relationship Id="rId12" Target="../media/image102.png" Type="http://schemas.openxmlformats.org/officeDocument/2006/relationships/image"/><Relationship Id="rId2" Target="../media/image92.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96.png" Type="http://schemas.openxmlformats.org/officeDocument/2006/relationships/image"/><Relationship Id="rId7" Target="../media/image97.png" Type="http://schemas.openxmlformats.org/officeDocument/2006/relationships/image"/><Relationship Id="rId8" Target="../media/image98.png" Type="http://schemas.openxmlformats.org/officeDocument/2006/relationships/image"/><Relationship Id="rId9" Target="../media/image9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2" Target="../media/image92.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103.jpeg" Type="http://schemas.openxmlformats.org/officeDocument/2006/relationships/image"/><Relationship Id="rId7" Target="../media/image104.png" Type="http://schemas.openxmlformats.org/officeDocument/2006/relationships/image"/><Relationship Id="rId8" Target="../media/image82.png" Type="http://schemas.openxmlformats.org/officeDocument/2006/relationships/image"/><Relationship Id="rId9" Target="../media/image10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8.png" Type="http://schemas.openxmlformats.org/officeDocument/2006/relationships/image"/><Relationship Id="rId20" Target="../media/image26.png" Type="http://schemas.openxmlformats.org/officeDocument/2006/relationships/image"/><Relationship Id="rId21" Target="../media/image27.svg" Type="http://schemas.openxmlformats.org/officeDocument/2006/relationships/image"/><Relationship Id="rId22" Target="../media/image28.png" Type="http://schemas.openxmlformats.org/officeDocument/2006/relationships/image"/><Relationship Id="rId23" Target="../media/image29.png" Type="http://schemas.openxmlformats.org/officeDocument/2006/relationships/image"/><Relationship Id="rId24" Target="../media/image30.png" Type="http://schemas.openxmlformats.org/officeDocument/2006/relationships/image"/><Relationship Id="rId25" Target="../media/image31.png" Type="http://schemas.openxmlformats.org/officeDocument/2006/relationships/image"/><Relationship Id="rId26" Target="../media/image32.png" Type="http://schemas.openxmlformats.org/officeDocument/2006/relationships/image"/><Relationship Id="rId27" Target="../media/image33.png" Type="http://schemas.openxmlformats.org/officeDocument/2006/relationships/image"/><Relationship Id="rId28" Target="../media/image34.png" Type="http://schemas.openxmlformats.org/officeDocument/2006/relationships/image"/><Relationship Id="rId29" Target="../media/image35.png" Type="http://schemas.openxmlformats.org/officeDocument/2006/relationships/image"/><Relationship Id="rId3" Target="../media/image9.png" Type="http://schemas.openxmlformats.org/officeDocument/2006/relationships/image"/><Relationship Id="rId30" Target="../media/image36.png" Type="http://schemas.openxmlformats.org/officeDocument/2006/relationships/image"/><Relationship Id="rId31" Target="../media/image37.png" Type="http://schemas.openxmlformats.org/officeDocument/2006/relationships/image"/><Relationship Id="rId32" Target="../media/image38.png" Type="http://schemas.openxmlformats.org/officeDocument/2006/relationships/image"/><Relationship Id="rId33" Target="../media/image39.svg" Type="http://schemas.openxmlformats.org/officeDocument/2006/relationships/image"/><Relationship Id="rId34" Target="../media/image40.png" Type="http://schemas.openxmlformats.org/officeDocument/2006/relationships/image"/><Relationship Id="rId35" Target="../media/image41.png" Type="http://schemas.openxmlformats.org/officeDocument/2006/relationships/image"/><Relationship Id="rId36" Target="../media/image42.png" Type="http://schemas.openxmlformats.org/officeDocument/2006/relationships/image"/><Relationship Id="rId37" Target="../media/image43.png" Type="http://schemas.openxmlformats.org/officeDocument/2006/relationships/image"/><Relationship Id="rId38" Target="../media/image44.svg" Type="http://schemas.openxmlformats.org/officeDocument/2006/relationships/image"/><Relationship Id="rId39" Target="../media/image45.png" Type="http://schemas.openxmlformats.org/officeDocument/2006/relationships/image"/><Relationship Id="rId4" Target="../media/image10.png" Type="http://schemas.openxmlformats.org/officeDocument/2006/relationships/image"/><Relationship Id="rId40" Target="../media/image46.png" Type="http://schemas.openxmlformats.org/officeDocument/2006/relationships/image"/><Relationship Id="rId41" Target="../media/image47.svg" Type="http://schemas.openxmlformats.org/officeDocument/2006/relationships/image"/><Relationship Id="rId42" Target="../media/image48.png" Type="http://schemas.openxmlformats.org/officeDocument/2006/relationships/image"/><Relationship Id="rId43" Target="../media/image49.svg" Type="http://schemas.openxmlformats.org/officeDocument/2006/relationships/image"/><Relationship Id="rId44" Target="../media/image50.png" Type="http://schemas.openxmlformats.org/officeDocument/2006/relationships/image"/><Relationship Id="rId45" Target="../media/image51.png" Type="http://schemas.openxmlformats.org/officeDocument/2006/relationships/image"/><Relationship Id="rId46" Target="../media/image52.png" Type="http://schemas.openxmlformats.org/officeDocument/2006/relationships/image"/><Relationship Id="rId47" Target="../media/image53.svg" Type="http://schemas.openxmlformats.org/officeDocument/2006/relationships/image"/><Relationship Id="rId48" Target="../media/image54.png" Type="http://schemas.openxmlformats.org/officeDocument/2006/relationships/image"/><Relationship Id="rId49" Target="../media/image55.png" Type="http://schemas.openxmlformats.org/officeDocument/2006/relationships/image"/><Relationship Id="rId5" Target="../media/image11.svg" Type="http://schemas.openxmlformats.org/officeDocument/2006/relationships/image"/><Relationship Id="rId50" Target="../media/image56.png" Type="http://schemas.openxmlformats.org/officeDocument/2006/relationships/image"/><Relationship Id="rId51" Target="../media/image57.png" Type="http://schemas.openxmlformats.org/officeDocument/2006/relationships/image"/><Relationship Id="rId52" Target="../media/image58.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svg" Type="http://schemas.openxmlformats.org/officeDocument/2006/relationships/image"/><Relationship Id="rId12" Target="../media/image109.png" Type="http://schemas.openxmlformats.org/officeDocument/2006/relationships/image"/><Relationship Id="rId13" Target="../media/image110.png" Type="http://schemas.openxmlformats.org/officeDocument/2006/relationships/image"/><Relationship Id="rId14" Target="../media/image111.svg" Type="http://schemas.openxmlformats.org/officeDocument/2006/relationships/image"/><Relationship Id="rId2" Target="../media/image92.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106.jpeg" Type="http://schemas.openxmlformats.org/officeDocument/2006/relationships/image"/><Relationship Id="rId7" Target="../media/image101.png" Type="http://schemas.openxmlformats.org/officeDocument/2006/relationships/image"/><Relationship Id="rId8" Target="../media/image100.png" Type="http://schemas.openxmlformats.org/officeDocument/2006/relationships/image"/><Relationship Id="rId9" Target="../media/image10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 Id="rId3" Target="../media/image113.svg" Type="http://schemas.openxmlformats.org/officeDocument/2006/relationships/image"/><Relationship Id="rId4" Target="../media/image1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116.png" Type="http://schemas.openxmlformats.org/officeDocument/2006/relationships/image"/><Relationship Id="rId12" Target="../media/image91.png" Type="http://schemas.openxmlformats.org/officeDocument/2006/relationships/image"/><Relationship Id="rId2" Target="../media/image112.png" Type="http://schemas.openxmlformats.org/officeDocument/2006/relationships/image"/><Relationship Id="rId3" Target="../media/image113.svg" Type="http://schemas.openxmlformats.org/officeDocument/2006/relationships/image"/><Relationship Id="rId4" Target="../media/image81.png" Type="http://schemas.openxmlformats.org/officeDocument/2006/relationships/image"/><Relationship Id="rId5" Target="../media/image80.png" Type="http://schemas.openxmlformats.org/officeDocument/2006/relationships/image"/><Relationship Id="rId6" Target="../media/image77.png" Type="http://schemas.openxmlformats.org/officeDocument/2006/relationships/image"/><Relationship Id="rId7" Target="../media/image79.png" Type="http://schemas.openxmlformats.org/officeDocument/2006/relationships/image"/><Relationship Id="rId8" Target="../media/image115.png" Type="http://schemas.openxmlformats.org/officeDocument/2006/relationships/image"/><Relationship Id="rId9" Target="../media/image8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 Id="rId3" Target="../media/image113.svg" Type="http://schemas.openxmlformats.org/officeDocument/2006/relationships/image"/><Relationship Id="rId4" Target="../media/image117.jpeg" Type="http://schemas.openxmlformats.org/officeDocument/2006/relationships/image"/><Relationship Id="rId5" Target="../media/image78.png" Type="http://schemas.openxmlformats.org/officeDocument/2006/relationships/image"/><Relationship Id="rId6" Target="../media/image81.png" Type="http://schemas.openxmlformats.org/officeDocument/2006/relationships/image"/><Relationship Id="rId7" Target="../media/image11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9.jpeg" Type="http://schemas.openxmlformats.org/officeDocument/2006/relationships/image"/><Relationship Id="rId3" Target="../media/image120.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jpeg" Type="http://schemas.openxmlformats.org/officeDocument/2006/relationships/image"/><Relationship Id="rId11" Target="../media/image68.jpeg" Type="http://schemas.openxmlformats.org/officeDocument/2006/relationships/image"/><Relationship Id="rId12" Target="../media/image69.jpeg" Type="http://schemas.openxmlformats.org/officeDocument/2006/relationships/image"/><Relationship Id="rId2" Target="../media/image59.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jpeg" Type="http://schemas.openxmlformats.org/officeDocument/2006/relationships/image"/><Relationship Id="rId7" Target="../media/image64.jpeg" Type="http://schemas.openxmlformats.org/officeDocument/2006/relationships/image"/><Relationship Id="rId8" Target="../media/image65.jpeg" Type="http://schemas.openxmlformats.org/officeDocument/2006/relationships/image"/><Relationship Id="rId9" Target="../media/image6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2" Target="../media/image75.png" Type="http://schemas.openxmlformats.org/officeDocument/2006/relationships/image"/><Relationship Id="rId3" Target="../media/image76.sv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80.png" Type="http://schemas.openxmlformats.org/officeDocument/2006/relationships/image"/><Relationship Id="rId8" Target="../media/image81.png" Type="http://schemas.openxmlformats.org/officeDocument/2006/relationships/image"/><Relationship Id="rId9" Target="../media/image8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940" y="-25844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0"/>
            </a:blip>
            <a:stretch>
              <a:fillRect l="0" t="0" r="0" b="0"/>
            </a:stretch>
          </a:blipFill>
        </p:spPr>
      </p:sp>
      <p:grpSp>
        <p:nvGrpSpPr>
          <p:cNvPr name="Group 3" id="3"/>
          <p:cNvGrpSpPr/>
          <p:nvPr/>
        </p:nvGrpSpPr>
        <p:grpSpPr>
          <a:xfrm rot="0">
            <a:off x="2128520" y="8392158"/>
            <a:ext cx="14086840" cy="40640"/>
            <a:chOff x="0" y="0"/>
            <a:chExt cx="18782453" cy="54187"/>
          </a:xfrm>
        </p:grpSpPr>
        <p:sp>
          <p:nvSpPr>
            <p:cNvPr name="Freeform 4" id="4"/>
            <p:cNvSpPr/>
            <p:nvPr/>
          </p:nvSpPr>
          <p:spPr>
            <a:xfrm flipH="false" flipV="false" rot="0">
              <a:off x="0" y="0"/>
              <a:ext cx="18782412" cy="54229"/>
            </a:xfrm>
            <a:custGeom>
              <a:avLst/>
              <a:gdLst/>
              <a:ahLst/>
              <a:cxnLst/>
              <a:rect r="r" b="b" t="t" l="l"/>
              <a:pathLst>
                <a:path h="54229" w="18782412">
                  <a:moveTo>
                    <a:pt x="18782412" y="0"/>
                  </a:moveTo>
                  <a:lnTo>
                    <a:pt x="0" y="0"/>
                  </a:lnTo>
                  <a:lnTo>
                    <a:pt x="0" y="54229"/>
                  </a:lnTo>
                  <a:lnTo>
                    <a:pt x="18782412" y="54229"/>
                  </a:lnTo>
                  <a:lnTo>
                    <a:pt x="18782412" y="0"/>
                  </a:lnTo>
                  <a:close/>
                </a:path>
              </a:pathLst>
            </a:custGeom>
            <a:solidFill>
              <a:srgbClr val="FFFFFF"/>
            </a:solidFill>
          </p:spPr>
        </p:sp>
      </p:grpSp>
      <p:sp>
        <p:nvSpPr>
          <p:cNvPr name="Freeform 5" id="5"/>
          <p:cNvSpPr/>
          <p:nvPr/>
        </p:nvSpPr>
        <p:spPr>
          <a:xfrm flipH="false" flipV="false" rot="0">
            <a:off x="2128520" y="4229733"/>
            <a:ext cx="5166986" cy="4114800"/>
          </a:xfrm>
          <a:custGeom>
            <a:avLst/>
            <a:gdLst/>
            <a:ahLst/>
            <a:cxnLst/>
            <a:rect r="r" b="b" t="t" l="l"/>
            <a:pathLst>
              <a:path h="4114800" w="5166986">
                <a:moveTo>
                  <a:pt x="0" y="0"/>
                </a:moveTo>
                <a:lnTo>
                  <a:pt x="5166986" y="0"/>
                </a:lnTo>
                <a:lnTo>
                  <a:pt x="516698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766952" y="1298244"/>
            <a:ext cx="4994234" cy="4876188"/>
          </a:xfrm>
          <a:custGeom>
            <a:avLst/>
            <a:gdLst/>
            <a:ahLst/>
            <a:cxnLst/>
            <a:rect r="r" b="b" t="t" l="l"/>
            <a:pathLst>
              <a:path h="4876188" w="4994234">
                <a:moveTo>
                  <a:pt x="0" y="0"/>
                </a:moveTo>
                <a:lnTo>
                  <a:pt x="4994234" y="0"/>
                </a:lnTo>
                <a:lnTo>
                  <a:pt x="4994234" y="4876188"/>
                </a:lnTo>
                <a:lnTo>
                  <a:pt x="0" y="4876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79267" y="2194057"/>
            <a:ext cx="1488809" cy="4114800"/>
          </a:xfrm>
          <a:custGeom>
            <a:avLst/>
            <a:gdLst/>
            <a:ahLst/>
            <a:cxnLst/>
            <a:rect r="r" b="b" t="t" l="l"/>
            <a:pathLst>
              <a:path h="4114800" w="1488809">
                <a:moveTo>
                  <a:pt x="0" y="0"/>
                </a:moveTo>
                <a:lnTo>
                  <a:pt x="1488810" y="0"/>
                </a:lnTo>
                <a:lnTo>
                  <a:pt x="148881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878786" y="31089"/>
            <a:ext cx="15876992" cy="1952625"/>
          </a:xfrm>
          <a:prstGeom prst="rect">
            <a:avLst/>
          </a:prstGeom>
        </p:spPr>
        <p:txBody>
          <a:bodyPr anchor="t" rtlCol="false" tIns="0" lIns="0" bIns="0" rIns="0">
            <a:spAutoFit/>
          </a:bodyPr>
          <a:lstStyle/>
          <a:p>
            <a:pPr algn="ctr">
              <a:lnSpc>
                <a:spcPts val="7680"/>
              </a:lnSpc>
            </a:pPr>
            <a:r>
              <a:rPr lang="en-US" sz="6400" spc="-220" u="sng">
                <a:solidFill>
                  <a:srgbClr val="AB2B7B"/>
                </a:solidFill>
                <a:latin typeface="Cambria Bold"/>
                <a:ea typeface="Cambria Bold"/>
                <a:cs typeface="Cambria Bold"/>
                <a:sym typeface="Cambria Bold"/>
              </a:rPr>
              <a:t>Detailed </a:t>
            </a:r>
            <a:r>
              <a:rPr lang="en-US" sz="6400" spc="-220" u="sng">
                <a:solidFill>
                  <a:srgbClr val="AB2B7B"/>
                </a:solidFill>
                <a:latin typeface="Cambria Bold"/>
                <a:ea typeface="Cambria Bold"/>
                <a:cs typeface="Cambria Bold"/>
                <a:sym typeface="Cambria Bold"/>
              </a:rPr>
              <a:t> Insights and Predictions for IPL 2024	</a:t>
            </a:r>
          </a:p>
        </p:txBody>
      </p:sp>
      <p:sp>
        <p:nvSpPr>
          <p:cNvPr name="TextBox 9" id="9"/>
          <p:cNvSpPr txBox="true"/>
          <p:nvPr/>
        </p:nvSpPr>
        <p:spPr>
          <a:xfrm rot="0">
            <a:off x="5861050" y="8359139"/>
            <a:ext cx="12399010" cy="1669415"/>
          </a:xfrm>
          <a:prstGeom prst="rect">
            <a:avLst/>
          </a:prstGeom>
        </p:spPr>
        <p:txBody>
          <a:bodyPr anchor="t" rtlCol="false" tIns="0" lIns="0" bIns="0" rIns="0">
            <a:spAutoFit/>
          </a:bodyPr>
          <a:lstStyle/>
          <a:p>
            <a:pPr algn="l">
              <a:lnSpc>
                <a:spcPts val="7640"/>
              </a:lnSpc>
            </a:pPr>
            <a:r>
              <a:rPr lang="en-US" sz="6400" spc="-340">
                <a:solidFill>
                  <a:srgbClr val="00AFEF"/>
                </a:solidFill>
                <a:latin typeface="Arial Bold"/>
                <a:ea typeface="Arial Bold"/>
                <a:cs typeface="Arial Bold"/>
                <a:sym typeface="Arial Bold"/>
              </a:rPr>
              <a:t>UMANG SHARMA</a:t>
            </a:r>
          </a:p>
          <a:p>
            <a:pPr algn="l">
              <a:lnSpc>
                <a:spcPts val="2480"/>
              </a:lnSpc>
            </a:pPr>
            <a:r>
              <a:rPr lang="en-US" sz="2100" spc="-60">
                <a:solidFill>
                  <a:srgbClr val="FFFFFF"/>
                </a:solidFill>
                <a:latin typeface="Arial Bold"/>
                <a:ea typeface="Arial Bold"/>
                <a:cs typeface="Arial Bold"/>
                <a:sym typeface="Arial Bold"/>
              </a:rPr>
              <a:t>Attribute –</a:t>
            </a:r>
          </a:p>
          <a:p>
            <a:pPr algn="l">
              <a:lnSpc>
                <a:spcPts val="2160"/>
              </a:lnSpc>
            </a:pPr>
            <a:r>
              <a:rPr lang="en-US" sz="1800" spc="-89">
                <a:solidFill>
                  <a:srgbClr val="FFFFFF"/>
                </a:solidFill>
                <a:latin typeface="Arial Bold"/>
                <a:ea typeface="Arial Bold"/>
                <a:cs typeface="Arial Bold"/>
                <a:sym typeface="Arial Bold"/>
              </a:rPr>
              <a:t>PPT Template - : Canva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9454882" y="3286868"/>
            <a:ext cx="10061919" cy="4657725"/>
          </a:xfrm>
          <a:prstGeom prst="rect">
            <a:avLst/>
          </a:prstGeom>
        </p:spPr>
        <p:txBody>
          <a:bodyPr anchor="t" rtlCol="false" tIns="0" lIns="0" bIns="0" rIns="0">
            <a:spAutoFit/>
          </a:bodyPr>
          <a:lstStyle/>
          <a:p>
            <a:pPr algn="l">
              <a:lnSpc>
                <a:spcPts val="17280"/>
              </a:lnSpc>
            </a:pPr>
            <a:r>
              <a:rPr lang="en-US" sz="14400" spc="-939">
                <a:solidFill>
                  <a:srgbClr val="F77E24"/>
                </a:solidFill>
                <a:latin typeface="Arial Bold"/>
                <a:ea typeface="Arial Bold"/>
                <a:cs typeface="Arial Bold"/>
                <a:sym typeface="Arial Bold"/>
              </a:rPr>
              <a:t>TOP 10  BOWLERS</a:t>
            </a:r>
          </a:p>
        </p:txBody>
      </p:sp>
      <p:sp>
        <p:nvSpPr>
          <p:cNvPr name="Freeform 8" id="8"/>
          <p:cNvSpPr/>
          <p:nvPr/>
        </p:nvSpPr>
        <p:spPr>
          <a:xfrm flipH="false" flipV="false" rot="0">
            <a:off x="1028700" y="1028700"/>
            <a:ext cx="6573393" cy="8229600"/>
          </a:xfrm>
          <a:custGeom>
            <a:avLst/>
            <a:gdLst/>
            <a:ahLst/>
            <a:cxnLst/>
            <a:rect r="r" b="b" t="t" l="l"/>
            <a:pathLst>
              <a:path h="8229600" w="6573393">
                <a:moveTo>
                  <a:pt x="0" y="0"/>
                </a:moveTo>
                <a:lnTo>
                  <a:pt x="6573393" y="0"/>
                </a:lnTo>
                <a:lnTo>
                  <a:pt x="6573393" y="8229600"/>
                </a:lnTo>
                <a:lnTo>
                  <a:pt x="0" y="822960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Freeform 7" id="7"/>
          <p:cNvSpPr/>
          <p:nvPr/>
        </p:nvSpPr>
        <p:spPr>
          <a:xfrm flipH="false" flipV="false" rot="0">
            <a:off x="5311494" y="336058"/>
            <a:ext cx="8761448" cy="9159740"/>
          </a:xfrm>
          <a:custGeom>
            <a:avLst/>
            <a:gdLst/>
            <a:ahLst/>
            <a:cxnLst/>
            <a:rect r="r" b="b" t="t" l="l"/>
            <a:pathLst>
              <a:path h="9159740" w="8761448">
                <a:moveTo>
                  <a:pt x="0" y="0"/>
                </a:moveTo>
                <a:lnTo>
                  <a:pt x="8761447" y="0"/>
                </a:lnTo>
                <a:lnTo>
                  <a:pt x="8761447" y="9159740"/>
                </a:lnTo>
                <a:lnTo>
                  <a:pt x="0" y="9159740"/>
                </a:lnTo>
                <a:lnTo>
                  <a:pt x="0" y="0"/>
                </a:lnTo>
                <a:close/>
              </a:path>
            </a:pathLst>
          </a:custGeom>
          <a:blipFill>
            <a:blip r:embed="rId2"/>
            <a:stretch>
              <a:fillRect l="0" t="-2137" r="0" b="-2137"/>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Freeform 7" id="7"/>
          <p:cNvSpPr/>
          <p:nvPr/>
        </p:nvSpPr>
        <p:spPr>
          <a:xfrm flipH="false" flipV="false" rot="0">
            <a:off x="4720765" y="299719"/>
            <a:ext cx="8846470" cy="9687561"/>
          </a:xfrm>
          <a:custGeom>
            <a:avLst/>
            <a:gdLst/>
            <a:ahLst/>
            <a:cxnLst/>
            <a:rect r="r" b="b" t="t" l="l"/>
            <a:pathLst>
              <a:path h="9687561" w="8846470">
                <a:moveTo>
                  <a:pt x="0" y="0"/>
                </a:moveTo>
                <a:lnTo>
                  <a:pt x="8846470" y="0"/>
                </a:lnTo>
                <a:lnTo>
                  <a:pt x="8846470" y="9687561"/>
                </a:lnTo>
                <a:lnTo>
                  <a:pt x="0" y="9687561"/>
                </a:lnTo>
                <a:lnTo>
                  <a:pt x="0" y="0"/>
                </a:lnTo>
                <a:close/>
              </a:path>
            </a:pathLst>
          </a:custGeom>
          <a:blipFill>
            <a:blip r:embed="rId2"/>
            <a:stretch>
              <a:fillRect l="-4" t="0" r="-4"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1591944" y="239393"/>
            <a:ext cx="2261870" cy="592455"/>
          </a:xfrm>
          <a:prstGeom prst="rect">
            <a:avLst/>
          </a:prstGeom>
        </p:spPr>
        <p:txBody>
          <a:bodyPr anchor="t" rtlCol="false" tIns="0" lIns="0" bIns="0" rIns="0">
            <a:spAutoFit/>
          </a:bodyPr>
          <a:lstStyle/>
          <a:p>
            <a:pPr algn="l">
              <a:lnSpc>
                <a:spcPts val="3840"/>
              </a:lnSpc>
            </a:pPr>
            <a:r>
              <a:rPr lang="en-US" sz="3200" spc="-90">
                <a:solidFill>
                  <a:srgbClr val="FFFFFF"/>
                </a:solidFill>
                <a:latin typeface="Arial Bold"/>
                <a:ea typeface="Arial Bold"/>
                <a:cs typeface="Arial Bold"/>
                <a:sym typeface="Arial Bold"/>
              </a:rPr>
              <a:t>Total Wicket</a:t>
            </a:r>
          </a:p>
        </p:txBody>
      </p:sp>
      <p:sp>
        <p:nvSpPr>
          <p:cNvPr name="TextBox 8" id="8"/>
          <p:cNvSpPr txBox="true"/>
          <p:nvPr/>
        </p:nvSpPr>
        <p:spPr>
          <a:xfrm rot="0">
            <a:off x="5934202" y="239393"/>
            <a:ext cx="3143250" cy="592455"/>
          </a:xfrm>
          <a:prstGeom prst="rect">
            <a:avLst/>
          </a:prstGeom>
        </p:spPr>
        <p:txBody>
          <a:bodyPr anchor="t" rtlCol="false" tIns="0" lIns="0" bIns="0" rIns="0">
            <a:spAutoFit/>
          </a:bodyPr>
          <a:lstStyle/>
          <a:p>
            <a:pPr algn="l">
              <a:lnSpc>
                <a:spcPts val="3840"/>
              </a:lnSpc>
            </a:pPr>
            <a:r>
              <a:rPr lang="en-US" sz="3200" spc="-160">
                <a:solidFill>
                  <a:srgbClr val="FFFFFF"/>
                </a:solidFill>
                <a:latin typeface="Arial Bold"/>
                <a:ea typeface="Arial Bold"/>
                <a:cs typeface="Arial Bold"/>
                <a:sym typeface="Arial Bold"/>
              </a:rPr>
              <a:t>Bowling Average</a:t>
            </a:r>
          </a:p>
        </p:txBody>
      </p:sp>
      <p:sp>
        <p:nvSpPr>
          <p:cNvPr name="TextBox 9" id="9"/>
          <p:cNvSpPr txBox="true"/>
          <p:nvPr/>
        </p:nvSpPr>
        <p:spPr>
          <a:xfrm rot="0">
            <a:off x="15541752" y="239393"/>
            <a:ext cx="1883410" cy="592455"/>
          </a:xfrm>
          <a:prstGeom prst="rect">
            <a:avLst/>
          </a:prstGeom>
        </p:spPr>
        <p:txBody>
          <a:bodyPr anchor="t" rtlCol="false" tIns="0" lIns="0" bIns="0" rIns="0">
            <a:spAutoFit/>
          </a:bodyPr>
          <a:lstStyle/>
          <a:p>
            <a:pPr algn="l">
              <a:lnSpc>
                <a:spcPts val="3840"/>
              </a:lnSpc>
            </a:pPr>
            <a:r>
              <a:rPr lang="en-US" sz="3200" spc="30">
                <a:solidFill>
                  <a:srgbClr val="FFFFFF"/>
                </a:solidFill>
                <a:latin typeface="Arial Bold"/>
                <a:ea typeface="Arial Bold"/>
                <a:cs typeface="Arial Bold"/>
                <a:sym typeface="Arial Bold"/>
              </a:rPr>
              <a:t>Dot Ball %</a:t>
            </a:r>
          </a:p>
        </p:txBody>
      </p:sp>
      <p:sp>
        <p:nvSpPr>
          <p:cNvPr name="Freeform 10" id="10"/>
          <p:cNvSpPr/>
          <p:nvPr/>
        </p:nvSpPr>
        <p:spPr>
          <a:xfrm flipH="false" flipV="false" rot="0">
            <a:off x="4578310" y="306068"/>
            <a:ext cx="8420761" cy="9205311"/>
          </a:xfrm>
          <a:custGeom>
            <a:avLst/>
            <a:gdLst/>
            <a:ahLst/>
            <a:cxnLst/>
            <a:rect r="r" b="b" t="t" l="l"/>
            <a:pathLst>
              <a:path h="9205311" w="8420761">
                <a:moveTo>
                  <a:pt x="0" y="0"/>
                </a:moveTo>
                <a:lnTo>
                  <a:pt x="8420761" y="0"/>
                </a:lnTo>
                <a:lnTo>
                  <a:pt x="8420761" y="9205311"/>
                </a:lnTo>
                <a:lnTo>
                  <a:pt x="0" y="9205311"/>
                </a:lnTo>
                <a:lnTo>
                  <a:pt x="0" y="0"/>
                </a:lnTo>
                <a:close/>
              </a:path>
            </a:pathLst>
          </a:custGeom>
          <a:blipFill>
            <a:blip r:embed="rId2"/>
            <a:stretch>
              <a:fillRect l="-589" t="0" r="-589"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1591944" y="239393"/>
            <a:ext cx="2261870" cy="592455"/>
          </a:xfrm>
          <a:prstGeom prst="rect">
            <a:avLst/>
          </a:prstGeom>
        </p:spPr>
        <p:txBody>
          <a:bodyPr anchor="t" rtlCol="false" tIns="0" lIns="0" bIns="0" rIns="0">
            <a:spAutoFit/>
          </a:bodyPr>
          <a:lstStyle/>
          <a:p>
            <a:pPr algn="l">
              <a:lnSpc>
                <a:spcPts val="3840"/>
              </a:lnSpc>
            </a:pPr>
            <a:r>
              <a:rPr lang="en-US" sz="3200" spc="-90">
                <a:solidFill>
                  <a:srgbClr val="FFFFFF"/>
                </a:solidFill>
                <a:latin typeface="Arial Bold"/>
                <a:ea typeface="Arial Bold"/>
                <a:cs typeface="Arial Bold"/>
                <a:sym typeface="Arial Bold"/>
              </a:rPr>
              <a:t>Total Wicket</a:t>
            </a:r>
          </a:p>
        </p:txBody>
      </p:sp>
      <p:sp>
        <p:nvSpPr>
          <p:cNvPr name="TextBox 8" id="8"/>
          <p:cNvSpPr txBox="true"/>
          <p:nvPr/>
        </p:nvSpPr>
        <p:spPr>
          <a:xfrm rot="0">
            <a:off x="5934202" y="239393"/>
            <a:ext cx="3143250" cy="592455"/>
          </a:xfrm>
          <a:prstGeom prst="rect">
            <a:avLst/>
          </a:prstGeom>
        </p:spPr>
        <p:txBody>
          <a:bodyPr anchor="t" rtlCol="false" tIns="0" lIns="0" bIns="0" rIns="0">
            <a:spAutoFit/>
          </a:bodyPr>
          <a:lstStyle/>
          <a:p>
            <a:pPr algn="l">
              <a:lnSpc>
                <a:spcPts val="3840"/>
              </a:lnSpc>
            </a:pPr>
            <a:r>
              <a:rPr lang="en-US" sz="3200" spc="-160">
                <a:solidFill>
                  <a:srgbClr val="FFFFFF"/>
                </a:solidFill>
                <a:latin typeface="Arial Bold"/>
                <a:ea typeface="Arial Bold"/>
                <a:cs typeface="Arial Bold"/>
                <a:sym typeface="Arial Bold"/>
              </a:rPr>
              <a:t>Bowling Average</a:t>
            </a:r>
          </a:p>
        </p:txBody>
      </p:sp>
      <p:sp>
        <p:nvSpPr>
          <p:cNvPr name="TextBox 9" id="9"/>
          <p:cNvSpPr txBox="true"/>
          <p:nvPr/>
        </p:nvSpPr>
        <p:spPr>
          <a:xfrm rot="0">
            <a:off x="10587228" y="269239"/>
            <a:ext cx="2656840" cy="59372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Economy Rate</a:t>
            </a:r>
          </a:p>
        </p:txBody>
      </p:sp>
      <p:sp>
        <p:nvSpPr>
          <p:cNvPr name="TextBox 10" id="10"/>
          <p:cNvSpPr txBox="true"/>
          <p:nvPr/>
        </p:nvSpPr>
        <p:spPr>
          <a:xfrm rot="0">
            <a:off x="15541752" y="239393"/>
            <a:ext cx="1883410" cy="592455"/>
          </a:xfrm>
          <a:prstGeom prst="rect">
            <a:avLst/>
          </a:prstGeom>
        </p:spPr>
        <p:txBody>
          <a:bodyPr anchor="t" rtlCol="false" tIns="0" lIns="0" bIns="0" rIns="0">
            <a:spAutoFit/>
          </a:bodyPr>
          <a:lstStyle/>
          <a:p>
            <a:pPr algn="l">
              <a:lnSpc>
                <a:spcPts val="3840"/>
              </a:lnSpc>
            </a:pPr>
            <a:r>
              <a:rPr lang="en-US" sz="3200" spc="30">
                <a:solidFill>
                  <a:srgbClr val="FFFFFF"/>
                </a:solidFill>
                <a:latin typeface="Arial Bold"/>
                <a:ea typeface="Arial Bold"/>
                <a:cs typeface="Arial Bold"/>
                <a:sym typeface="Arial Bold"/>
              </a:rPr>
              <a:t>Dot Ball %</a:t>
            </a:r>
          </a:p>
        </p:txBody>
      </p:sp>
      <p:sp>
        <p:nvSpPr>
          <p:cNvPr name="TextBox 11" id="11"/>
          <p:cNvSpPr txBox="true"/>
          <p:nvPr/>
        </p:nvSpPr>
        <p:spPr>
          <a:xfrm rot="0">
            <a:off x="5464302" y="1605914"/>
            <a:ext cx="6178550" cy="866140"/>
          </a:xfrm>
          <a:prstGeom prst="rect">
            <a:avLst/>
          </a:prstGeom>
        </p:spPr>
        <p:txBody>
          <a:bodyPr anchor="t" rtlCol="false" tIns="0" lIns="0" bIns="0" rIns="0">
            <a:spAutoFit/>
          </a:bodyPr>
          <a:lstStyle/>
          <a:p>
            <a:pPr algn="l">
              <a:lnSpc>
                <a:spcPts val="5759"/>
              </a:lnSpc>
            </a:pPr>
            <a:r>
              <a:rPr lang="en-US" sz="4800" spc="-50">
                <a:solidFill>
                  <a:srgbClr val="FFFFFF"/>
                </a:solidFill>
                <a:latin typeface="Arial Bold"/>
                <a:ea typeface="Arial Bold"/>
                <a:cs typeface="Arial Bold"/>
                <a:sym typeface="Arial Bold"/>
              </a:rPr>
              <a:t>The Battle of Accuracy</a:t>
            </a:r>
          </a:p>
        </p:txBody>
      </p:sp>
      <p:sp>
        <p:nvSpPr>
          <p:cNvPr name="Freeform 12" id="12"/>
          <p:cNvSpPr/>
          <p:nvPr/>
        </p:nvSpPr>
        <p:spPr>
          <a:xfrm flipH="false" flipV="false" rot="0">
            <a:off x="2944400" y="1028700"/>
            <a:ext cx="11856281" cy="8402995"/>
          </a:xfrm>
          <a:custGeom>
            <a:avLst/>
            <a:gdLst/>
            <a:ahLst/>
            <a:cxnLst/>
            <a:rect r="r" b="b" t="t" l="l"/>
            <a:pathLst>
              <a:path h="8402995" w="11856281">
                <a:moveTo>
                  <a:pt x="0" y="0"/>
                </a:moveTo>
                <a:lnTo>
                  <a:pt x="11856281" y="0"/>
                </a:lnTo>
                <a:lnTo>
                  <a:pt x="11856281" y="8402995"/>
                </a:lnTo>
                <a:lnTo>
                  <a:pt x="0" y="8402995"/>
                </a:lnTo>
                <a:lnTo>
                  <a:pt x="0" y="0"/>
                </a:lnTo>
                <a:close/>
              </a:path>
            </a:pathLst>
          </a:custGeom>
          <a:blipFill>
            <a:blip r:embed="rId2"/>
            <a:stretch>
              <a:fillRect l="0" t="-8" r="0" b="-8"/>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1591944" y="239393"/>
            <a:ext cx="2261870" cy="592455"/>
          </a:xfrm>
          <a:prstGeom prst="rect">
            <a:avLst/>
          </a:prstGeom>
        </p:spPr>
        <p:txBody>
          <a:bodyPr anchor="t" rtlCol="false" tIns="0" lIns="0" bIns="0" rIns="0">
            <a:spAutoFit/>
          </a:bodyPr>
          <a:lstStyle/>
          <a:p>
            <a:pPr algn="l">
              <a:lnSpc>
                <a:spcPts val="3840"/>
              </a:lnSpc>
            </a:pPr>
            <a:r>
              <a:rPr lang="en-US" sz="3200" spc="-90">
                <a:solidFill>
                  <a:srgbClr val="FFFFFF"/>
                </a:solidFill>
                <a:latin typeface="Arial Bold"/>
                <a:ea typeface="Arial Bold"/>
                <a:cs typeface="Arial Bold"/>
                <a:sym typeface="Arial Bold"/>
              </a:rPr>
              <a:t>Total Wicket</a:t>
            </a:r>
          </a:p>
        </p:txBody>
      </p:sp>
      <p:sp>
        <p:nvSpPr>
          <p:cNvPr name="TextBox 8" id="8"/>
          <p:cNvSpPr txBox="true"/>
          <p:nvPr/>
        </p:nvSpPr>
        <p:spPr>
          <a:xfrm rot="0">
            <a:off x="5934202" y="239393"/>
            <a:ext cx="3143250" cy="592455"/>
          </a:xfrm>
          <a:prstGeom prst="rect">
            <a:avLst/>
          </a:prstGeom>
        </p:spPr>
        <p:txBody>
          <a:bodyPr anchor="t" rtlCol="false" tIns="0" lIns="0" bIns="0" rIns="0">
            <a:spAutoFit/>
          </a:bodyPr>
          <a:lstStyle/>
          <a:p>
            <a:pPr algn="l">
              <a:lnSpc>
                <a:spcPts val="3840"/>
              </a:lnSpc>
            </a:pPr>
            <a:r>
              <a:rPr lang="en-US" sz="3200" spc="-160">
                <a:solidFill>
                  <a:srgbClr val="FFFFFF"/>
                </a:solidFill>
                <a:latin typeface="Arial Bold"/>
                <a:ea typeface="Arial Bold"/>
                <a:cs typeface="Arial Bold"/>
                <a:sym typeface="Arial Bold"/>
              </a:rPr>
              <a:t>Bowling Average</a:t>
            </a:r>
          </a:p>
        </p:txBody>
      </p:sp>
      <p:sp>
        <p:nvSpPr>
          <p:cNvPr name="TextBox 9" id="9"/>
          <p:cNvSpPr txBox="true"/>
          <p:nvPr/>
        </p:nvSpPr>
        <p:spPr>
          <a:xfrm rot="0">
            <a:off x="10587228" y="269239"/>
            <a:ext cx="2656840" cy="59372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Economy Rate</a:t>
            </a:r>
          </a:p>
        </p:txBody>
      </p:sp>
      <p:sp>
        <p:nvSpPr>
          <p:cNvPr name="TextBox 10" id="10"/>
          <p:cNvSpPr txBox="true"/>
          <p:nvPr/>
        </p:nvSpPr>
        <p:spPr>
          <a:xfrm rot="0">
            <a:off x="15541752" y="239393"/>
            <a:ext cx="1883410" cy="592455"/>
          </a:xfrm>
          <a:prstGeom prst="rect">
            <a:avLst/>
          </a:prstGeom>
        </p:spPr>
        <p:txBody>
          <a:bodyPr anchor="t" rtlCol="false" tIns="0" lIns="0" bIns="0" rIns="0">
            <a:spAutoFit/>
          </a:bodyPr>
          <a:lstStyle/>
          <a:p>
            <a:pPr algn="l">
              <a:lnSpc>
                <a:spcPts val="3840"/>
              </a:lnSpc>
            </a:pPr>
            <a:r>
              <a:rPr lang="en-US" sz="3200" spc="30">
                <a:solidFill>
                  <a:srgbClr val="FFFFFF"/>
                </a:solidFill>
                <a:latin typeface="Arial Bold"/>
                <a:ea typeface="Arial Bold"/>
                <a:cs typeface="Arial Bold"/>
                <a:sym typeface="Arial Bold"/>
              </a:rPr>
              <a:t>Dot Ball %</a:t>
            </a:r>
          </a:p>
        </p:txBody>
      </p:sp>
      <p:sp>
        <p:nvSpPr>
          <p:cNvPr name="TextBox 11" id="11"/>
          <p:cNvSpPr txBox="true"/>
          <p:nvPr/>
        </p:nvSpPr>
        <p:spPr>
          <a:xfrm rot="0">
            <a:off x="4970778" y="1371193"/>
            <a:ext cx="8347708" cy="1256665"/>
          </a:xfrm>
          <a:prstGeom prst="rect">
            <a:avLst/>
          </a:prstGeom>
        </p:spPr>
        <p:txBody>
          <a:bodyPr anchor="t" rtlCol="false" tIns="0" lIns="0" bIns="0" rIns="0">
            <a:spAutoFit/>
          </a:bodyPr>
          <a:lstStyle/>
          <a:p>
            <a:pPr algn="ctr">
              <a:lnSpc>
                <a:spcPts val="4320"/>
              </a:lnSpc>
            </a:pPr>
            <a:r>
              <a:rPr lang="en-US" sz="3600" spc="-160">
                <a:solidFill>
                  <a:srgbClr val="00AFEF"/>
                </a:solidFill>
                <a:latin typeface="Arial Bold"/>
                <a:ea typeface="Arial Bold"/>
                <a:cs typeface="Arial Bold"/>
                <a:sym typeface="Arial Bold"/>
              </a:rPr>
              <a:t>Assembling the Avengers</a:t>
            </a:r>
          </a:p>
          <a:p>
            <a:pPr algn="ctr">
              <a:lnSpc>
                <a:spcPts val="3840"/>
              </a:lnSpc>
            </a:pPr>
            <a:r>
              <a:rPr lang="en-US" sz="3200" spc="-130">
                <a:solidFill>
                  <a:srgbClr val="FFFFFF"/>
                </a:solidFill>
                <a:latin typeface="Arial Bold"/>
                <a:ea typeface="Arial Bold"/>
                <a:cs typeface="Arial Bold"/>
                <a:sym typeface="Arial Bold"/>
              </a:rPr>
              <a:t>Bowling Blitz: Unleashing our Lethal Line-Up!</a:t>
            </a:r>
          </a:p>
        </p:txBody>
      </p:sp>
      <p:sp>
        <p:nvSpPr>
          <p:cNvPr name="Freeform 12" id="12"/>
          <p:cNvSpPr/>
          <p:nvPr/>
        </p:nvSpPr>
        <p:spPr>
          <a:xfrm flipH="false" flipV="false" rot="0">
            <a:off x="1590038" y="2758438"/>
            <a:ext cx="2844800" cy="2844798"/>
          </a:xfrm>
          <a:custGeom>
            <a:avLst/>
            <a:gdLst/>
            <a:ahLst/>
            <a:cxnLst/>
            <a:rect r="r" b="b" t="t" l="l"/>
            <a:pathLst>
              <a:path h="2844798" w="2844800">
                <a:moveTo>
                  <a:pt x="0" y="0"/>
                </a:moveTo>
                <a:lnTo>
                  <a:pt x="2844800" y="0"/>
                </a:lnTo>
                <a:lnTo>
                  <a:pt x="2844800" y="2844798"/>
                </a:lnTo>
                <a:lnTo>
                  <a:pt x="0" y="2844798"/>
                </a:lnTo>
                <a:lnTo>
                  <a:pt x="0" y="0"/>
                </a:lnTo>
                <a:close/>
              </a:path>
            </a:pathLst>
          </a:custGeom>
          <a:blipFill>
            <a:blip r:embed="rId2"/>
            <a:stretch>
              <a:fillRect l="0" t="0" r="0" b="0"/>
            </a:stretch>
          </a:blipFill>
        </p:spPr>
      </p:sp>
      <p:sp>
        <p:nvSpPr>
          <p:cNvPr name="Freeform 13" id="13"/>
          <p:cNvSpPr/>
          <p:nvPr/>
        </p:nvSpPr>
        <p:spPr>
          <a:xfrm flipH="false" flipV="false" rot="0">
            <a:off x="5969000" y="2758438"/>
            <a:ext cx="2844800" cy="2844798"/>
          </a:xfrm>
          <a:custGeom>
            <a:avLst/>
            <a:gdLst/>
            <a:ahLst/>
            <a:cxnLst/>
            <a:rect r="r" b="b" t="t" l="l"/>
            <a:pathLst>
              <a:path h="2844798" w="2844800">
                <a:moveTo>
                  <a:pt x="0" y="0"/>
                </a:moveTo>
                <a:lnTo>
                  <a:pt x="2844800" y="0"/>
                </a:lnTo>
                <a:lnTo>
                  <a:pt x="2844800" y="2844798"/>
                </a:lnTo>
                <a:lnTo>
                  <a:pt x="0" y="2844798"/>
                </a:lnTo>
                <a:lnTo>
                  <a:pt x="0" y="0"/>
                </a:lnTo>
                <a:close/>
              </a:path>
            </a:pathLst>
          </a:custGeom>
          <a:blipFill>
            <a:blip r:embed="rId3"/>
            <a:stretch>
              <a:fillRect l="0" t="0" r="0" b="0"/>
            </a:stretch>
          </a:blipFill>
        </p:spPr>
      </p:sp>
      <p:sp>
        <p:nvSpPr>
          <p:cNvPr name="TextBox 14" id="14"/>
          <p:cNvSpPr txBox="true"/>
          <p:nvPr/>
        </p:nvSpPr>
        <p:spPr>
          <a:xfrm rot="0">
            <a:off x="2055494" y="5580887"/>
            <a:ext cx="2009138" cy="593725"/>
          </a:xfrm>
          <a:prstGeom prst="rect">
            <a:avLst/>
          </a:prstGeom>
        </p:spPr>
        <p:txBody>
          <a:bodyPr anchor="t" rtlCol="false" tIns="0" lIns="0" bIns="0" rIns="0">
            <a:spAutoFit/>
          </a:bodyPr>
          <a:lstStyle/>
          <a:p>
            <a:pPr algn="l">
              <a:lnSpc>
                <a:spcPts val="3840"/>
              </a:lnSpc>
            </a:pPr>
            <a:r>
              <a:rPr lang="en-US" sz="3200" spc="-90">
                <a:solidFill>
                  <a:srgbClr val="FFFFFF"/>
                </a:solidFill>
                <a:latin typeface="Arial Bold"/>
                <a:ea typeface="Arial Bold"/>
                <a:cs typeface="Arial Bold"/>
                <a:sym typeface="Arial Bold"/>
              </a:rPr>
              <a:t>Allrounder</a:t>
            </a:r>
          </a:p>
        </p:txBody>
      </p:sp>
      <p:sp>
        <p:nvSpPr>
          <p:cNvPr name="TextBox 15" id="15"/>
          <p:cNvSpPr txBox="true"/>
          <p:nvPr/>
        </p:nvSpPr>
        <p:spPr>
          <a:xfrm rot="0">
            <a:off x="6387590" y="5617845"/>
            <a:ext cx="2006600" cy="592455"/>
          </a:xfrm>
          <a:prstGeom prst="rect">
            <a:avLst/>
          </a:prstGeom>
        </p:spPr>
        <p:txBody>
          <a:bodyPr anchor="t" rtlCol="false" tIns="0" lIns="0" bIns="0" rIns="0">
            <a:spAutoFit/>
          </a:bodyPr>
          <a:lstStyle/>
          <a:p>
            <a:pPr algn="l">
              <a:lnSpc>
                <a:spcPts val="3840"/>
              </a:lnSpc>
            </a:pPr>
            <a:r>
              <a:rPr lang="en-US" sz="3200" spc="-90">
                <a:solidFill>
                  <a:srgbClr val="FFFFFF"/>
                </a:solidFill>
                <a:latin typeface="Arial Bold"/>
                <a:ea typeface="Arial Bold"/>
                <a:cs typeface="Arial Bold"/>
                <a:sym typeface="Arial Bold"/>
              </a:rPr>
              <a:t>Allrounder</a:t>
            </a:r>
          </a:p>
        </p:txBody>
      </p:sp>
      <p:sp>
        <p:nvSpPr>
          <p:cNvPr name="Freeform 16" id="16"/>
          <p:cNvSpPr/>
          <p:nvPr/>
        </p:nvSpPr>
        <p:spPr>
          <a:xfrm flipH="false" flipV="false" rot="0">
            <a:off x="13192760" y="6385558"/>
            <a:ext cx="2844800" cy="2844800"/>
          </a:xfrm>
          <a:custGeom>
            <a:avLst/>
            <a:gdLst/>
            <a:ahLst/>
            <a:cxnLst/>
            <a:rect r="r" b="b" t="t" l="l"/>
            <a:pathLst>
              <a:path h="2844800" w="2844800">
                <a:moveTo>
                  <a:pt x="0" y="0"/>
                </a:moveTo>
                <a:lnTo>
                  <a:pt x="2844800" y="0"/>
                </a:lnTo>
                <a:lnTo>
                  <a:pt x="2844800" y="2844800"/>
                </a:lnTo>
                <a:lnTo>
                  <a:pt x="0" y="2844800"/>
                </a:lnTo>
                <a:lnTo>
                  <a:pt x="0" y="0"/>
                </a:lnTo>
                <a:close/>
              </a:path>
            </a:pathLst>
          </a:custGeom>
          <a:blipFill>
            <a:blip r:embed="rId4"/>
            <a:stretch>
              <a:fillRect l="0" t="0" r="0" b="0"/>
            </a:stretch>
          </a:blipFill>
        </p:spPr>
      </p:sp>
      <p:sp>
        <p:nvSpPr>
          <p:cNvPr name="Freeform 17" id="17"/>
          <p:cNvSpPr/>
          <p:nvPr/>
        </p:nvSpPr>
        <p:spPr>
          <a:xfrm flipH="false" flipV="false" rot="0">
            <a:off x="8509000" y="6385558"/>
            <a:ext cx="2844800" cy="2844800"/>
          </a:xfrm>
          <a:custGeom>
            <a:avLst/>
            <a:gdLst/>
            <a:ahLst/>
            <a:cxnLst/>
            <a:rect r="r" b="b" t="t" l="l"/>
            <a:pathLst>
              <a:path h="2844800" w="2844800">
                <a:moveTo>
                  <a:pt x="0" y="0"/>
                </a:moveTo>
                <a:lnTo>
                  <a:pt x="2844800" y="0"/>
                </a:lnTo>
                <a:lnTo>
                  <a:pt x="2844800" y="2844800"/>
                </a:lnTo>
                <a:lnTo>
                  <a:pt x="0" y="2844800"/>
                </a:lnTo>
                <a:lnTo>
                  <a:pt x="0" y="0"/>
                </a:lnTo>
                <a:close/>
              </a:path>
            </a:pathLst>
          </a:custGeom>
          <a:blipFill>
            <a:blip r:embed="rId5"/>
            <a:stretch>
              <a:fillRect l="0" t="-93" r="0" b="-93"/>
            </a:stretch>
          </a:blipFill>
        </p:spPr>
      </p:sp>
      <p:sp>
        <p:nvSpPr>
          <p:cNvPr name="Freeform 18" id="18"/>
          <p:cNvSpPr/>
          <p:nvPr/>
        </p:nvSpPr>
        <p:spPr>
          <a:xfrm flipH="false" flipV="false" rot="0">
            <a:off x="3825240" y="6385558"/>
            <a:ext cx="2844800" cy="2844800"/>
          </a:xfrm>
          <a:custGeom>
            <a:avLst/>
            <a:gdLst/>
            <a:ahLst/>
            <a:cxnLst/>
            <a:rect r="r" b="b" t="t" l="l"/>
            <a:pathLst>
              <a:path h="2844800" w="2844800">
                <a:moveTo>
                  <a:pt x="0" y="0"/>
                </a:moveTo>
                <a:lnTo>
                  <a:pt x="2844800" y="0"/>
                </a:lnTo>
                <a:lnTo>
                  <a:pt x="2844800" y="2844800"/>
                </a:lnTo>
                <a:lnTo>
                  <a:pt x="0" y="2844800"/>
                </a:lnTo>
                <a:lnTo>
                  <a:pt x="0" y="0"/>
                </a:lnTo>
                <a:close/>
              </a:path>
            </a:pathLst>
          </a:custGeom>
          <a:blipFill>
            <a:blip r:embed="rId6"/>
            <a:stretch>
              <a:fillRect l="0" t="0" r="0" b="0"/>
            </a:stretch>
          </a:blipFill>
        </p:spPr>
      </p:sp>
      <p:sp>
        <p:nvSpPr>
          <p:cNvPr name="TextBox 19" id="19"/>
          <p:cNvSpPr txBox="true"/>
          <p:nvPr/>
        </p:nvSpPr>
        <p:spPr>
          <a:xfrm rot="0">
            <a:off x="11044428" y="5569583"/>
            <a:ext cx="136144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Bowler</a:t>
            </a:r>
          </a:p>
        </p:txBody>
      </p:sp>
      <p:sp>
        <p:nvSpPr>
          <p:cNvPr name="TextBox 20" id="20"/>
          <p:cNvSpPr txBox="true"/>
          <p:nvPr/>
        </p:nvSpPr>
        <p:spPr>
          <a:xfrm rot="0">
            <a:off x="4577588" y="9128759"/>
            <a:ext cx="136144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Bowler</a:t>
            </a:r>
          </a:p>
        </p:txBody>
      </p:sp>
      <p:sp>
        <p:nvSpPr>
          <p:cNvPr name="TextBox 21" id="21"/>
          <p:cNvSpPr txBox="true"/>
          <p:nvPr/>
        </p:nvSpPr>
        <p:spPr>
          <a:xfrm rot="0">
            <a:off x="9254490" y="9203689"/>
            <a:ext cx="136144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Bowler</a:t>
            </a:r>
          </a:p>
        </p:txBody>
      </p:sp>
      <p:sp>
        <p:nvSpPr>
          <p:cNvPr name="TextBox 22" id="22"/>
          <p:cNvSpPr txBox="true"/>
          <p:nvPr/>
        </p:nvSpPr>
        <p:spPr>
          <a:xfrm rot="0">
            <a:off x="13930630" y="9163049"/>
            <a:ext cx="136144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Bowler</a:t>
            </a:r>
          </a:p>
        </p:txBody>
      </p:sp>
      <p:sp>
        <p:nvSpPr>
          <p:cNvPr name="Freeform 23" id="23"/>
          <p:cNvSpPr/>
          <p:nvPr/>
        </p:nvSpPr>
        <p:spPr>
          <a:xfrm flipH="false" flipV="false" rot="0">
            <a:off x="10170158" y="2809238"/>
            <a:ext cx="2844800" cy="2844798"/>
          </a:xfrm>
          <a:custGeom>
            <a:avLst/>
            <a:gdLst/>
            <a:ahLst/>
            <a:cxnLst/>
            <a:rect r="r" b="b" t="t" l="l"/>
            <a:pathLst>
              <a:path h="2844798" w="2844800">
                <a:moveTo>
                  <a:pt x="0" y="0"/>
                </a:moveTo>
                <a:lnTo>
                  <a:pt x="2844800" y="0"/>
                </a:lnTo>
                <a:lnTo>
                  <a:pt x="2844800" y="2844798"/>
                </a:lnTo>
                <a:lnTo>
                  <a:pt x="0" y="2844798"/>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8149080" y="2392171"/>
            <a:ext cx="5758180" cy="4705985"/>
          </a:xfrm>
          <a:prstGeom prst="rect">
            <a:avLst/>
          </a:prstGeom>
        </p:spPr>
        <p:txBody>
          <a:bodyPr anchor="t" rtlCol="false" tIns="0" lIns="0" bIns="0" rIns="0">
            <a:spAutoFit/>
          </a:bodyPr>
          <a:lstStyle/>
          <a:p>
            <a:pPr algn="l">
              <a:lnSpc>
                <a:spcPts val="17280"/>
              </a:lnSpc>
            </a:pPr>
            <a:r>
              <a:rPr lang="en-US" sz="14400" spc="-1099">
                <a:solidFill>
                  <a:srgbClr val="41DFCC"/>
                </a:solidFill>
                <a:latin typeface="Arial Bold"/>
                <a:ea typeface="Arial Bold"/>
                <a:cs typeface="Arial Bold"/>
                <a:sym typeface="Arial Bold"/>
              </a:rPr>
              <a:t>TOP  TEAMS</a:t>
            </a:r>
          </a:p>
        </p:txBody>
      </p:sp>
      <p:sp>
        <p:nvSpPr>
          <p:cNvPr name="Freeform 8" id="8"/>
          <p:cNvSpPr/>
          <p:nvPr/>
        </p:nvSpPr>
        <p:spPr>
          <a:xfrm flipH="false" flipV="false" rot="0">
            <a:off x="1028700" y="1028700"/>
            <a:ext cx="6573393" cy="8229600"/>
          </a:xfrm>
          <a:custGeom>
            <a:avLst/>
            <a:gdLst/>
            <a:ahLst/>
            <a:cxnLst/>
            <a:rect r="r" b="b" t="t" l="l"/>
            <a:pathLst>
              <a:path h="8229600" w="6573393">
                <a:moveTo>
                  <a:pt x="0" y="0"/>
                </a:moveTo>
                <a:lnTo>
                  <a:pt x="6573393" y="0"/>
                </a:lnTo>
                <a:lnTo>
                  <a:pt x="6573393" y="8229600"/>
                </a:lnTo>
                <a:lnTo>
                  <a:pt x="0" y="822960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Freeform 7" id="7"/>
          <p:cNvSpPr/>
          <p:nvPr/>
        </p:nvSpPr>
        <p:spPr>
          <a:xfrm flipH="false" flipV="false" rot="0">
            <a:off x="-10162" y="-10162"/>
            <a:ext cx="9118600" cy="1209040"/>
          </a:xfrm>
          <a:custGeom>
            <a:avLst/>
            <a:gdLst/>
            <a:ahLst/>
            <a:cxnLst/>
            <a:rect r="r" b="b" t="t" l="l"/>
            <a:pathLst>
              <a:path h="1209040" w="9118600">
                <a:moveTo>
                  <a:pt x="0" y="0"/>
                </a:moveTo>
                <a:lnTo>
                  <a:pt x="9118600" y="0"/>
                </a:lnTo>
                <a:lnTo>
                  <a:pt x="9118600" y="1209040"/>
                </a:lnTo>
                <a:lnTo>
                  <a:pt x="0" y="12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346960" y="260221"/>
            <a:ext cx="6083300" cy="592455"/>
          </a:xfrm>
          <a:prstGeom prst="rect">
            <a:avLst/>
          </a:prstGeom>
        </p:spPr>
        <p:txBody>
          <a:bodyPr anchor="t" rtlCol="false" tIns="0" lIns="0" bIns="0" rIns="0">
            <a:spAutoFit/>
          </a:bodyPr>
          <a:lstStyle/>
          <a:p>
            <a:pPr algn="l">
              <a:lnSpc>
                <a:spcPts val="3840"/>
              </a:lnSpc>
            </a:pPr>
            <a:r>
              <a:rPr lang="en-US" sz="3200" spc="-70">
                <a:solidFill>
                  <a:srgbClr val="FFFFFF"/>
                </a:solidFill>
                <a:latin typeface="Arial Bold"/>
                <a:ea typeface="Arial Bold"/>
                <a:cs typeface="Arial Bold"/>
                <a:sym typeface="Arial Bold"/>
              </a:rPr>
              <a:t>Top 4 Teams Based on Winning %</a:t>
            </a:r>
          </a:p>
        </p:txBody>
      </p:sp>
      <p:sp>
        <p:nvSpPr>
          <p:cNvPr name="Freeform 9" id="9"/>
          <p:cNvSpPr/>
          <p:nvPr/>
        </p:nvSpPr>
        <p:spPr>
          <a:xfrm flipH="false" flipV="false" rot="0">
            <a:off x="9133840" y="-5082"/>
            <a:ext cx="9169400" cy="1209040"/>
          </a:xfrm>
          <a:custGeom>
            <a:avLst/>
            <a:gdLst/>
            <a:ahLst/>
            <a:cxnLst/>
            <a:rect r="r" b="b" t="t" l="l"/>
            <a:pathLst>
              <a:path h="1209040" w="9169400">
                <a:moveTo>
                  <a:pt x="0" y="0"/>
                </a:moveTo>
                <a:lnTo>
                  <a:pt x="9169400" y="0"/>
                </a:lnTo>
                <a:lnTo>
                  <a:pt x="9169400" y="1209040"/>
                </a:lnTo>
                <a:lnTo>
                  <a:pt x="0" y="1209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1924030" y="260221"/>
            <a:ext cx="5278120" cy="592455"/>
          </a:xfrm>
          <a:prstGeom prst="rect">
            <a:avLst/>
          </a:prstGeom>
        </p:spPr>
        <p:txBody>
          <a:bodyPr anchor="t" rtlCol="false" tIns="0" lIns="0" bIns="0" rIns="0">
            <a:spAutoFit/>
          </a:bodyPr>
          <a:lstStyle/>
          <a:p>
            <a:pPr algn="l">
              <a:lnSpc>
                <a:spcPts val="3840"/>
              </a:lnSpc>
            </a:pPr>
            <a:r>
              <a:rPr lang="en-US" sz="3200" spc="-130">
                <a:solidFill>
                  <a:srgbClr val="FFFFFF"/>
                </a:solidFill>
                <a:latin typeface="Arial Bold"/>
                <a:ea typeface="Arial Bold"/>
                <a:cs typeface="Arial Bold"/>
                <a:sym typeface="Arial Bold"/>
              </a:rPr>
              <a:t>Top 2 Teams  Win by Chasing</a:t>
            </a:r>
          </a:p>
        </p:txBody>
      </p:sp>
      <p:sp>
        <p:nvSpPr>
          <p:cNvPr name="Freeform 11" id="11"/>
          <p:cNvSpPr/>
          <p:nvPr/>
        </p:nvSpPr>
        <p:spPr>
          <a:xfrm flipH="false" flipV="false" rot="0">
            <a:off x="1016000" y="1884678"/>
            <a:ext cx="7061200" cy="3622038"/>
          </a:xfrm>
          <a:custGeom>
            <a:avLst/>
            <a:gdLst/>
            <a:ahLst/>
            <a:cxnLst/>
            <a:rect r="r" b="b" t="t" l="l"/>
            <a:pathLst>
              <a:path h="3622038" w="7061200">
                <a:moveTo>
                  <a:pt x="0" y="0"/>
                </a:moveTo>
                <a:lnTo>
                  <a:pt x="7061200" y="0"/>
                </a:lnTo>
                <a:lnTo>
                  <a:pt x="7061200" y="3622038"/>
                </a:lnTo>
                <a:lnTo>
                  <a:pt x="0" y="3622038"/>
                </a:lnTo>
                <a:lnTo>
                  <a:pt x="0" y="0"/>
                </a:lnTo>
                <a:close/>
              </a:path>
            </a:pathLst>
          </a:custGeom>
          <a:blipFill>
            <a:blip r:embed="rId6"/>
            <a:stretch>
              <a:fillRect l="-13282" t="0" r="-13282" b="0"/>
            </a:stretch>
          </a:blipFill>
        </p:spPr>
      </p:sp>
      <p:sp>
        <p:nvSpPr>
          <p:cNvPr name="Freeform 12" id="12"/>
          <p:cNvSpPr/>
          <p:nvPr/>
        </p:nvSpPr>
        <p:spPr>
          <a:xfrm flipH="false" flipV="false" rot="0">
            <a:off x="9509758" y="2524760"/>
            <a:ext cx="7127240" cy="3622040"/>
          </a:xfrm>
          <a:custGeom>
            <a:avLst/>
            <a:gdLst/>
            <a:ahLst/>
            <a:cxnLst/>
            <a:rect r="r" b="b" t="t" l="l"/>
            <a:pathLst>
              <a:path h="3622040" w="7127240">
                <a:moveTo>
                  <a:pt x="0" y="0"/>
                </a:moveTo>
                <a:lnTo>
                  <a:pt x="7127240" y="0"/>
                </a:lnTo>
                <a:lnTo>
                  <a:pt x="7127240" y="3622040"/>
                </a:lnTo>
                <a:lnTo>
                  <a:pt x="0" y="3622040"/>
                </a:lnTo>
                <a:lnTo>
                  <a:pt x="0" y="0"/>
                </a:lnTo>
                <a:close/>
              </a:path>
            </a:pathLst>
          </a:custGeom>
          <a:blipFill>
            <a:blip r:embed="rId7"/>
            <a:stretch>
              <a:fillRect l="-12617" t="0" r="-12617" b="0"/>
            </a:stretch>
          </a:blipFill>
        </p:spPr>
      </p:sp>
      <p:sp>
        <p:nvSpPr>
          <p:cNvPr name="Freeform 13" id="13"/>
          <p:cNvSpPr/>
          <p:nvPr/>
        </p:nvSpPr>
        <p:spPr>
          <a:xfrm flipH="false" flipV="false" rot="0">
            <a:off x="10073640" y="6573518"/>
            <a:ext cx="3149600" cy="3317240"/>
          </a:xfrm>
          <a:custGeom>
            <a:avLst/>
            <a:gdLst/>
            <a:ahLst/>
            <a:cxnLst/>
            <a:rect r="r" b="b" t="t" l="l"/>
            <a:pathLst>
              <a:path h="3317240" w="3149600">
                <a:moveTo>
                  <a:pt x="0" y="0"/>
                </a:moveTo>
                <a:lnTo>
                  <a:pt x="3149600" y="0"/>
                </a:lnTo>
                <a:lnTo>
                  <a:pt x="3149600" y="3317240"/>
                </a:lnTo>
                <a:lnTo>
                  <a:pt x="0" y="3317240"/>
                </a:lnTo>
                <a:lnTo>
                  <a:pt x="0" y="0"/>
                </a:lnTo>
                <a:close/>
              </a:path>
            </a:pathLst>
          </a:custGeom>
          <a:blipFill>
            <a:blip r:embed="rId8"/>
            <a:stretch>
              <a:fillRect l="-42" t="0" r="-42" b="0"/>
            </a:stretch>
          </a:blipFill>
        </p:spPr>
      </p:sp>
      <p:sp>
        <p:nvSpPr>
          <p:cNvPr name="Freeform 14" id="14"/>
          <p:cNvSpPr/>
          <p:nvPr/>
        </p:nvSpPr>
        <p:spPr>
          <a:xfrm flipH="false" flipV="false" rot="0">
            <a:off x="5684520" y="8107680"/>
            <a:ext cx="3383278" cy="1910080"/>
          </a:xfrm>
          <a:custGeom>
            <a:avLst/>
            <a:gdLst/>
            <a:ahLst/>
            <a:cxnLst/>
            <a:rect r="r" b="b" t="t" l="l"/>
            <a:pathLst>
              <a:path h="1910080" w="3383278">
                <a:moveTo>
                  <a:pt x="0" y="0"/>
                </a:moveTo>
                <a:lnTo>
                  <a:pt x="3383278" y="0"/>
                </a:lnTo>
                <a:lnTo>
                  <a:pt x="3383278" y="1910080"/>
                </a:lnTo>
                <a:lnTo>
                  <a:pt x="0" y="1910080"/>
                </a:lnTo>
                <a:lnTo>
                  <a:pt x="0" y="0"/>
                </a:lnTo>
                <a:close/>
              </a:path>
            </a:pathLst>
          </a:custGeom>
          <a:blipFill>
            <a:blip r:embed="rId9"/>
            <a:stretch>
              <a:fillRect l="-77" t="0" r="-77" b="0"/>
            </a:stretch>
          </a:blipFill>
        </p:spPr>
      </p:sp>
      <p:sp>
        <p:nvSpPr>
          <p:cNvPr name="Freeform 15" id="15"/>
          <p:cNvSpPr/>
          <p:nvPr/>
        </p:nvSpPr>
        <p:spPr>
          <a:xfrm flipH="false" flipV="false" rot="0">
            <a:off x="4597400" y="5745478"/>
            <a:ext cx="2255520" cy="1798320"/>
          </a:xfrm>
          <a:custGeom>
            <a:avLst/>
            <a:gdLst/>
            <a:ahLst/>
            <a:cxnLst/>
            <a:rect r="r" b="b" t="t" l="l"/>
            <a:pathLst>
              <a:path h="1798320" w="2255520">
                <a:moveTo>
                  <a:pt x="0" y="0"/>
                </a:moveTo>
                <a:lnTo>
                  <a:pt x="2255520" y="0"/>
                </a:lnTo>
                <a:lnTo>
                  <a:pt x="2255520" y="1798320"/>
                </a:lnTo>
                <a:lnTo>
                  <a:pt x="0" y="1798320"/>
                </a:lnTo>
                <a:lnTo>
                  <a:pt x="0" y="0"/>
                </a:lnTo>
                <a:close/>
              </a:path>
            </a:pathLst>
          </a:custGeom>
          <a:blipFill>
            <a:blip r:embed="rId10"/>
            <a:stretch>
              <a:fillRect l="0" t="-220" r="0" b="-220"/>
            </a:stretch>
          </a:blipFill>
        </p:spPr>
      </p:sp>
      <p:sp>
        <p:nvSpPr>
          <p:cNvPr name="Freeform 16" id="16"/>
          <p:cNvSpPr/>
          <p:nvPr/>
        </p:nvSpPr>
        <p:spPr>
          <a:xfrm flipH="false" flipV="false" rot="0">
            <a:off x="1016000" y="5638800"/>
            <a:ext cx="2428240" cy="1854200"/>
          </a:xfrm>
          <a:custGeom>
            <a:avLst/>
            <a:gdLst/>
            <a:ahLst/>
            <a:cxnLst/>
            <a:rect r="r" b="b" t="t" l="l"/>
            <a:pathLst>
              <a:path h="1854200" w="2428240">
                <a:moveTo>
                  <a:pt x="0" y="0"/>
                </a:moveTo>
                <a:lnTo>
                  <a:pt x="2428240" y="0"/>
                </a:lnTo>
                <a:lnTo>
                  <a:pt x="2428240" y="1854200"/>
                </a:lnTo>
                <a:lnTo>
                  <a:pt x="0" y="1854200"/>
                </a:lnTo>
                <a:lnTo>
                  <a:pt x="0" y="0"/>
                </a:lnTo>
                <a:close/>
              </a:path>
            </a:pathLst>
          </a:custGeom>
          <a:blipFill>
            <a:blip r:embed="rId11"/>
            <a:stretch>
              <a:fillRect l="-179" t="0" r="-179" b="0"/>
            </a:stretch>
          </a:blipFill>
        </p:spPr>
      </p:sp>
      <p:sp>
        <p:nvSpPr>
          <p:cNvPr name="Freeform 17" id="17"/>
          <p:cNvSpPr/>
          <p:nvPr/>
        </p:nvSpPr>
        <p:spPr>
          <a:xfrm flipH="false" flipV="false" rot="0">
            <a:off x="3230878" y="7574278"/>
            <a:ext cx="1737360" cy="2529836"/>
          </a:xfrm>
          <a:custGeom>
            <a:avLst/>
            <a:gdLst/>
            <a:ahLst/>
            <a:cxnLst/>
            <a:rect r="r" b="b" t="t" l="l"/>
            <a:pathLst>
              <a:path h="2529836" w="1737360">
                <a:moveTo>
                  <a:pt x="0" y="0"/>
                </a:moveTo>
                <a:lnTo>
                  <a:pt x="1737360" y="0"/>
                </a:lnTo>
                <a:lnTo>
                  <a:pt x="1737360" y="2529836"/>
                </a:lnTo>
                <a:lnTo>
                  <a:pt x="0" y="2529836"/>
                </a:lnTo>
                <a:lnTo>
                  <a:pt x="0" y="0"/>
                </a:lnTo>
                <a:close/>
              </a:path>
            </a:pathLst>
          </a:custGeom>
          <a:blipFill>
            <a:blip r:embed="rId12"/>
            <a:stretch>
              <a:fillRect l="0" t="-143" r="0" b="-143"/>
            </a:stretch>
          </a:blipFill>
        </p:spPr>
      </p:sp>
      <p:sp>
        <p:nvSpPr>
          <p:cNvPr name="Freeform 18" id="18"/>
          <p:cNvSpPr/>
          <p:nvPr/>
        </p:nvSpPr>
        <p:spPr>
          <a:xfrm flipH="false" flipV="false" rot="0">
            <a:off x="13716000" y="6786880"/>
            <a:ext cx="3789680" cy="2885438"/>
          </a:xfrm>
          <a:custGeom>
            <a:avLst/>
            <a:gdLst/>
            <a:ahLst/>
            <a:cxnLst/>
            <a:rect r="r" b="b" t="t" l="l"/>
            <a:pathLst>
              <a:path h="2885438" w="3789680">
                <a:moveTo>
                  <a:pt x="0" y="0"/>
                </a:moveTo>
                <a:lnTo>
                  <a:pt x="3789680" y="0"/>
                </a:lnTo>
                <a:lnTo>
                  <a:pt x="3789680" y="2885438"/>
                </a:lnTo>
                <a:lnTo>
                  <a:pt x="0" y="2885438"/>
                </a:lnTo>
                <a:lnTo>
                  <a:pt x="0" y="0"/>
                </a:lnTo>
                <a:close/>
              </a:path>
            </a:pathLst>
          </a:custGeom>
          <a:blipFill>
            <a:blip r:embed="rId11"/>
            <a:stretch>
              <a:fillRect l="-34" t="0" r="-34"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9816338" y="3439794"/>
            <a:ext cx="5836920" cy="3542028"/>
          </a:xfrm>
          <a:prstGeom prst="rect">
            <a:avLst/>
          </a:prstGeom>
        </p:spPr>
        <p:txBody>
          <a:bodyPr anchor="t" rtlCol="false" tIns="0" lIns="0" bIns="0" rIns="0">
            <a:spAutoFit/>
          </a:bodyPr>
          <a:lstStyle/>
          <a:p>
            <a:pPr algn="l">
              <a:lnSpc>
                <a:spcPts val="12960"/>
              </a:lnSpc>
            </a:pPr>
            <a:r>
              <a:rPr lang="en-US" sz="10800" spc="-790">
                <a:solidFill>
                  <a:srgbClr val="DE576B"/>
                </a:solidFill>
                <a:latin typeface="Arial Bold"/>
                <a:ea typeface="Arial Bold"/>
                <a:cs typeface="Arial Bold"/>
                <a:sym typeface="Arial Bold"/>
              </a:rPr>
              <a:t>CAP  PLAYERS</a:t>
            </a:r>
          </a:p>
        </p:txBody>
      </p:sp>
      <p:sp>
        <p:nvSpPr>
          <p:cNvPr name="Freeform 8" id="8"/>
          <p:cNvSpPr/>
          <p:nvPr/>
        </p:nvSpPr>
        <p:spPr>
          <a:xfrm flipH="false" flipV="false" rot="0">
            <a:off x="1028700" y="1028700"/>
            <a:ext cx="6573393" cy="8229600"/>
          </a:xfrm>
          <a:custGeom>
            <a:avLst/>
            <a:gdLst/>
            <a:ahLst/>
            <a:cxnLst/>
            <a:rect r="r" b="b" t="t" l="l"/>
            <a:pathLst>
              <a:path h="8229600" w="6573393">
                <a:moveTo>
                  <a:pt x="0" y="0"/>
                </a:moveTo>
                <a:lnTo>
                  <a:pt x="6573393" y="0"/>
                </a:lnTo>
                <a:lnTo>
                  <a:pt x="6573393" y="8229600"/>
                </a:lnTo>
                <a:lnTo>
                  <a:pt x="0" y="82296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Freeform 7" id="7"/>
          <p:cNvSpPr/>
          <p:nvPr/>
        </p:nvSpPr>
        <p:spPr>
          <a:xfrm flipH="false" flipV="false" rot="0">
            <a:off x="-10162" y="-10162"/>
            <a:ext cx="9118600" cy="1209040"/>
          </a:xfrm>
          <a:custGeom>
            <a:avLst/>
            <a:gdLst/>
            <a:ahLst/>
            <a:cxnLst/>
            <a:rect r="r" b="b" t="t" l="l"/>
            <a:pathLst>
              <a:path h="1209040" w="9118600">
                <a:moveTo>
                  <a:pt x="0" y="0"/>
                </a:moveTo>
                <a:lnTo>
                  <a:pt x="9118600" y="0"/>
                </a:lnTo>
                <a:lnTo>
                  <a:pt x="9118600" y="1209040"/>
                </a:lnTo>
                <a:lnTo>
                  <a:pt x="0" y="12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200906" y="260221"/>
            <a:ext cx="4359910" cy="592455"/>
          </a:xfrm>
          <a:prstGeom prst="rect">
            <a:avLst/>
          </a:prstGeom>
        </p:spPr>
        <p:txBody>
          <a:bodyPr anchor="t" rtlCol="false" tIns="0" lIns="0" bIns="0" rIns="0">
            <a:spAutoFit/>
          </a:bodyPr>
          <a:lstStyle/>
          <a:p>
            <a:pPr algn="l">
              <a:lnSpc>
                <a:spcPts val="3840"/>
              </a:lnSpc>
            </a:pPr>
            <a:r>
              <a:rPr lang="en-US" sz="3200" spc="-150">
                <a:solidFill>
                  <a:srgbClr val="FFFFFF"/>
                </a:solidFill>
                <a:latin typeface="Arial Bold"/>
                <a:ea typeface="Arial Bold"/>
                <a:cs typeface="Arial Bold"/>
                <a:sym typeface="Arial Bold"/>
              </a:rPr>
              <a:t>Most Runs(Orange Cap)</a:t>
            </a:r>
          </a:p>
        </p:txBody>
      </p:sp>
      <p:sp>
        <p:nvSpPr>
          <p:cNvPr name="Freeform 9" id="9"/>
          <p:cNvSpPr/>
          <p:nvPr/>
        </p:nvSpPr>
        <p:spPr>
          <a:xfrm flipH="false" flipV="false" rot="0">
            <a:off x="9133840" y="-5082"/>
            <a:ext cx="9169400" cy="1209040"/>
          </a:xfrm>
          <a:custGeom>
            <a:avLst/>
            <a:gdLst/>
            <a:ahLst/>
            <a:cxnLst/>
            <a:rect r="r" b="b" t="t" l="l"/>
            <a:pathLst>
              <a:path h="1209040" w="9169400">
                <a:moveTo>
                  <a:pt x="0" y="0"/>
                </a:moveTo>
                <a:lnTo>
                  <a:pt x="9169400" y="0"/>
                </a:lnTo>
                <a:lnTo>
                  <a:pt x="9169400" y="1209040"/>
                </a:lnTo>
                <a:lnTo>
                  <a:pt x="0" y="1209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1924030" y="260221"/>
            <a:ext cx="5278120" cy="592455"/>
          </a:xfrm>
          <a:prstGeom prst="rect">
            <a:avLst/>
          </a:prstGeom>
        </p:spPr>
        <p:txBody>
          <a:bodyPr anchor="t" rtlCol="false" tIns="0" lIns="0" bIns="0" rIns="0">
            <a:spAutoFit/>
          </a:bodyPr>
          <a:lstStyle/>
          <a:p>
            <a:pPr algn="l">
              <a:lnSpc>
                <a:spcPts val="3840"/>
              </a:lnSpc>
            </a:pPr>
            <a:r>
              <a:rPr lang="en-US" sz="3200" spc="-130">
                <a:solidFill>
                  <a:srgbClr val="FFFFFF"/>
                </a:solidFill>
                <a:latin typeface="Arial Bold"/>
                <a:ea typeface="Arial Bold"/>
                <a:cs typeface="Arial Bold"/>
                <a:sym typeface="Arial Bold"/>
              </a:rPr>
              <a:t>Top 2 Teams  Win by Chasing</a:t>
            </a:r>
          </a:p>
        </p:txBody>
      </p:sp>
      <p:sp>
        <p:nvSpPr>
          <p:cNvPr name="Freeform 11" id="11"/>
          <p:cNvSpPr/>
          <p:nvPr/>
        </p:nvSpPr>
        <p:spPr>
          <a:xfrm flipH="false" flipV="false" rot="0">
            <a:off x="2875280" y="1981198"/>
            <a:ext cx="3108960" cy="3911600"/>
          </a:xfrm>
          <a:custGeom>
            <a:avLst/>
            <a:gdLst/>
            <a:ahLst/>
            <a:cxnLst/>
            <a:rect r="r" b="b" t="t" l="l"/>
            <a:pathLst>
              <a:path h="3911600" w="3108960">
                <a:moveTo>
                  <a:pt x="0" y="0"/>
                </a:moveTo>
                <a:lnTo>
                  <a:pt x="3108960" y="0"/>
                </a:lnTo>
                <a:lnTo>
                  <a:pt x="3108960" y="3911600"/>
                </a:lnTo>
                <a:lnTo>
                  <a:pt x="0" y="3911600"/>
                </a:lnTo>
                <a:lnTo>
                  <a:pt x="0" y="0"/>
                </a:lnTo>
                <a:close/>
              </a:path>
            </a:pathLst>
          </a:custGeom>
          <a:blipFill>
            <a:blip r:embed="rId6"/>
            <a:stretch>
              <a:fillRect l="0" t="-8865" r="0" b="-8865"/>
            </a:stretch>
          </a:blipFill>
        </p:spPr>
      </p:sp>
      <p:sp>
        <p:nvSpPr>
          <p:cNvPr name="Freeform 12" id="12"/>
          <p:cNvSpPr/>
          <p:nvPr/>
        </p:nvSpPr>
        <p:spPr>
          <a:xfrm flipH="false" flipV="false" rot="0">
            <a:off x="0" y="5394958"/>
            <a:ext cx="4541518" cy="4892036"/>
          </a:xfrm>
          <a:custGeom>
            <a:avLst/>
            <a:gdLst/>
            <a:ahLst/>
            <a:cxnLst/>
            <a:rect r="r" b="b" t="t" l="l"/>
            <a:pathLst>
              <a:path h="4892036" w="4541518">
                <a:moveTo>
                  <a:pt x="0" y="0"/>
                </a:moveTo>
                <a:lnTo>
                  <a:pt x="4541518" y="0"/>
                </a:lnTo>
                <a:lnTo>
                  <a:pt x="4541518" y="4892036"/>
                </a:lnTo>
                <a:lnTo>
                  <a:pt x="0" y="4892036"/>
                </a:lnTo>
                <a:lnTo>
                  <a:pt x="0" y="0"/>
                </a:lnTo>
                <a:close/>
              </a:path>
            </a:pathLst>
          </a:custGeom>
          <a:blipFill>
            <a:blip r:embed="rId7"/>
            <a:stretch>
              <a:fillRect l="-127" t="0" r="-127" b="0"/>
            </a:stretch>
          </a:blipFill>
        </p:spPr>
      </p:sp>
      <p:sp>
        <p:nvSpPr>
          <p:cNvPr name="Freeform 13" id="13"/>
          <p:cNvSpPr/>
          <p:nvPr/>
        </p:nvSpPr>
        <p:spPr>
          <a:xfrm flipH="false" flipV="false" rot="0">
            <a:off x="4251960" y="5308598"/>
            <a:ext cx="4892040" cy="4897116"/>
          </a:xfrm>
          <a:custGeom>
            <a:avLst/>
            <a:gdLst/>
            <a:ahLst/>
            <a:cxnLst/>
            <a:rect r="r" b="b" t="t" l="l"/>
            <a:pathLst>
              <a:path h="4897116" w="4892040">
                <a:moveTo>
                  <a:pt x="0" y="0"/>
                </a:moveTo>
                <a:lnTo>
                  <a:pt x="4892040" y="0"/>
                </a:lnTo>
                <a:lnTo>
                  <a:pt x="4892040" y="4897116"/>
                </a:lnTo>
                <a:lnTo>
                  <a:pt x="0" y="4897116"/>
                </a:lnTo>
                <a:lnTo>
                  <a:pt x="0" y="0"/>
                </a:lnTo>
                <a:close/>
              </a:path>
            </a:pathLst>
          </a:custGeom>
          <a:blipFill>
            <a:blip r:embed="rId8"/>
            <a:stretch>
              <a:fillRect l="-51" t="0" r="-51" b="0"/>
            </a:stretch>
          </a:blipFill>
        </p:spPr>
      </p:sp>
      <p:sp>
        <p:nvSpPr>
          <p:cNvPr name="Freeform 14" id="14"/>
          <p:cNvSpPr/>
          <p:nvPr/>
        </p:nvSpPr>
        <p:spPr>
          <a:xfrm flipH="false" flipV="false" rot="0">
            <a:off x="9768840" y="2606038"/>
            <a:ext cx="3032758" cy="3835398"/>
          </a:xfrm>
          <a:custGeom>
            <a:avLst/>
            <a:gdLst/>
            <a:ahLst/>
            <a:cxnLst/>
            <a:rect r="r" b="b" t="t" l="l"/>
            <a:pathLst>
              <a:path h="3835398" w="3032758">
                <a:moveTo>
                  <a:pt x="0" y="0"/>
                </a:moveTo>
                <a:lnTo>
                  <a:pt x="3032758" y="0"/>
                </a:lnTo>
                <a:lnTo>
                  <a:pt x="3032758" y="3835398"/>
                </a:lnTo>
                <a:lnTo>
                  <a:pt x="0" y="3835398"/>
                </a:lnTo>
                <a:lnTo>
                  <a:pt x="0" y="0"/>
                </a:lnTo>
                <a:close/>
              </a:path>
            </a:pathLst>
          </a:custGeom>
          <a:blipFill>
            <a:blip r:embed="rId9"/>
            <a:stretch>
              <a:fillRect l="0" t="-21" r="0" b="-21"/>
            </a:stretch>
          </a:blipFill>
        </p:spPr>
      </p:sp>
      <p:sp>
        <p:nvSpPr>
          <p:cNvPr name="Freeform 15" id="15"/>
          <p:cNvSpPr/>
          <p:nvPr/>
        </p:nvSpPr>
        <p:spPr>
          <a:xfrm flipH="false" flipV="false" rot="0">
            <a:off x="12435840" y="5308600"/>
            <a:ext cx="4892040" cy="4897116"/>
          </a:xfrm>
          <a:custGeom>
            <a:avLst/>
            <a:gdLst/>
            <a:ahLst/>
            <a:cxnLst/>
            <a:rect r="r" b="b" t="t" l="l"/>
            <a:pathLst>
              <a:path h="4897116" w="4892040">
                <a:moveTo>
                  <a:pt x="0" y="0"/>
                </a:moveTo>
                <a:lnTo>
                  <a:pt x="4892040" y="0"/>
                </a:lnTo>
                <a:lnTo>
                  <a:pt x="4892040" y="4897116"/>
                </a:lnTo>
                <a:lnTo>
                  <a:pt x="0" y="4897116"/>
                </a:lnTo>
                <a:lnTo>
                  <a:pt x="0" y="0"/>
                </a:lnTo>
                <a:close/>
              </a:path>
            </a:pathLst>
          </a:custGeom>
          <a:blipFill>
            <a:blip r:embed="rId10"/>
            <a:stretch>
              <a:fillRect l="0" t="-41" r="0" b="-4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1148714" y="427862"/>
            <a:ext cx="4033520" cy="866140"/>
          </a:xfrm>
          <a:prstGeom prst="rect">
            <a:avLst/>
          </a:prstGeom>
        </p:spPr>
        <p:txBody>
          <a:bodyPr anchor="t" rtlCol="false" tIns="0" lIns="0" bIns="0" rIns="0">
            <a:spAutoFit/>
          </a:bodyPr>
          <a:lstStyle/>
          <a:p>
            <a:pPr algn="l">
              <a:lnSpc>
                <a:spcPts val="5759"/>
              </a:lnSpc>
            </a:pPr>
            <a:r>
              <a:rPr lang="en-US" sz="4800" spc="-370">
                <a:solidFill>
                  <a:srgbClr val="FFFFFF"/>
                </a:solidFill>
                <a:latin typeface="Arial Bold"/>
                <a:ea typeface="Arial Bold"/>
                <a:cs typeface="Arial Bold"/>
                <a:sym typeface="Arial Bold"/>
              </a:rPr>
              <a:t>IPL OVERVIEW</a:t>
            </a:r>
          </a:p>
        </p:txBody>
      </p:sp>
      <p:sp>
        <p:nvSpPr>
          <p:cNvPr name="TextBox 8" id="8"/>
          <p:cNvSpPr txBox="true"/>
          <p:nvPr/>
        </p:nvSpPr>
        <p:spPr>
          <a:xfrm rot="0">
            <a:off x="1822992" y="2175887"/>
            <a:ext cx="2299936" cy="308230"/>
          </a:xfrm>
          <a:prstGeom prst="rect">
            <a:avLst/>
          </a:prstGeom>
        </p:spPr>
        <p:txBody>
          <a:bodyPr anchor="t" rtlCol="false" tIns="0" lIns="0" bIns="0" rIns="0">
            <a:spAutoFit/>
          </a:bodyPr>
          <a:lstStyle/>
          <a:p>
            <a:pPr algn="l" marL="0" indent="0" lvl="0">
              <a:lnSpc>
                <a:spcPts val="2160"/>
              </a:lnSpc>
              <a:spcBef>
                <a:spcPct val="0"/>
              </a:spcBef>
            </a:pPr>
            <a:r>
              <a:rPr lang="en-US" sz="1800" spc="-90" strike="noStrike" u="none">
                <a:solidFill>
                  <a:srgbClr val="FFFFFF"/>
                </a:solidFill>
                <a:latin typeface="Arial Bold"/>
                <a:ea typeface="Arial Bold"/>
                <a:cs typeface="Arial Bold"/>
                <a:sym typeface="Arial Bold"/>
              </a:rPr>
              <a:t>FORMAT</a:t>
            </a:r>
          </a:p>
        </p:txBody>
      </p:sp>
      <p:sp>
        <p:nvSpPr>
          <p:cNvPr name="TextBox 9" id="9"/>
          <p:cNvSpPr txBox="true"/>
          <p:nvPr/>
        </p:nvSpPr>
        <p:spPr>
          <a:xfrm rot="0">
            <a:off x="0" y="1455204"/>
            <a:ext cx="18288000" cy="1400175"/>
          </a:xfrm>
          <a:prstGeom prst="rect">
            <a:avLst/>
          </a:prstGeom>
        </p:spPr>
        <p:txBody>
          <a:bodyPr anchor="t" rtlCol="false" tIns="0" lIns="0" bIns="0" rIns="0">
            <a:spAutoFit/>
          </a:bodyPr>
          <a:lstStyle/>
          <a:p>
            <a:pPr algn="ctr">
              <a:lnSpc>
                <a:spcPts val="3572"/>
              </a:lnSpc>
            </a:pPr>
            <a:r>
              <a:rPr lang="en-US" sz="2977">
                <a:solidFill>
                  <a:srgbClr val="000000"/>
                </a:solidFill>
                <a:latin typeface="Arial Bold"/>
                <a:ea typeface="Arial Bold"/>
                <a:cs typeface="Arial Bold"/>
                <a:sym typeface="Arial Bold"/>
              </a:rPr>
              <a:t>NUMBER OF TEAMS   TEN ( 10 )</a:t>
            </a:r>
          </a:p>
          <a:p>
            <a:pPr algn="ctr">
              <a:lnSpc>
                <a:spcPts val="3572"/>
              </a:lnSpc>
            </a:pPr>
            <a:r>
              <a:rPr lang="en-US" sz="2977" spc="-223">
                <a:solidFill>
                  <a:srgbClr val="000000"/>
                </a:solidFill>
                <a:latin typeface="Arial Bold"/>
                <a:ea typeface="Arial Bold"/>
                <a:cs typeface="Arial Bold"/>
                <a:sym typeface="Arial Bold"/>
              </a:rPr>
              <a:t>ADMINISTRATOR BCCI</a:t>
            </a:r>
          </a:p>
          <a:p>
            <a:pPr algn="ctr">
              <a:lnSpc>
                <a:spcPts val="3572"/>
              </a:lnSpc>
            </a:pPr>
            <a:r>
              <a:rPr lang="en-US" sz="2977" spc="-223">
                <a:solidFill>
                  <a:srgbClr val="000000"/>
                </a:solidFill>
                <a:latin typeface="Arimo Bold"/>
                <a:ea typeface="Arimo Bold"/>
                <a:cs typeface="Arimo Bold"/>
                <a:sym typeface="Arimo Bold"/>
              </a:rPr>
              <a:t>( Board of Control for Cricket in India )</a:t>
            </a:r>
          </a:p>
        </p:txBody>
      </p:sp>
      <p:grpSp>
        <p:nvGrpSpPr>
          <p:cNvPr name="Group 10" id="10"/>
          <p:cNvGrpSpPr/>
          <p:nvPr/>
        </p:nvGrpSpPr>
        <p:grpSpPr>
          <a:xfrm rot="0">
            <a:off x="6024245" y="1028700"/>
            <a:ext cx="6239510" cy="2053588"/>
            <a:chOff x="0" y="0"/>
            <a:chExt cx="8319347" cy="2738117"/>
          </a:xfrm>
        </p:grpSpPr>
        <p:sp>
          <p:nvSpPr>
            <p:cNvPr name="Freeform 11" id="11"/>
            <p:cNvSpPr/>
            <p:nvPr/>
          </p:nvSpPr>
          <p:spPr>
            <a:xfrm flipH="false" flipV="false" rot="0">
              <a:off x="4191" y="0"/>
              <a:ext cx="3745738" cy="8509"/>
            </a:xfrm>
            <a:custGeom>
              <a:avLst/>
              <a:gdLst/>
              <a:ahLst/>
              <a:cxnLst/>
              <a:rect r="r" b="b" t="t" l="l"/>
              <a:pathLst>
                <a:path h="8509" w="3745738">
                  <a:moveTo>
                    <a:pt x="0" y="0"/>
                  </a:moveTo>
                  <a:lnTo>
                    <a:pt x="3745738" y="0"/>
                  </a:lnTo>
                  <a:lnTo>
                    <a:pt x="3745738" y="8509"/>
                  </a:lnTo>
                  <a:lnTo>
                    <a:pt x="0" y="8509"/>
                  </a:lnTo>
                  <a:close/>
                </a:path>
              </a:pathLst>
            </a:custGeom>
            <a:solidFill>
              <a:srgbClr val="FFFFFF"/>
            </a:solidFill>
          </p:spPr>
        </p:sp>
        <p:sp>
          <p:nvSpPr>
            <p:cNvPr name="Freeform 12" id="12"/>
            <p:cNvSpPr/>
            <p:nvPr/>
          </p:nvSpPr>
          <p:spPr>
            <a:xfrm flipH="false" flipV="false" rot="0">
              <a:off x="58420" y="751840"/>
              <a:ext cx="3691509" cy="8509"/>
            </a:xfrm>
            <a:custGeom>
              <a:avLst/>
              <a:gdLst/>
              <a:ahLst/>
              <a:cxnLst/>
              <a:rect r="r" b="b" t="t" l="l"/>
              <a:pathLst>
                <a:path h="8509" w="3691509">
                  <a:moveTo>
                    <a:pt x="0" y="0"/>
                  </a:moveTo>
                  <a:lnTo>
                    <a:pt x="3691509" y="0"/>
                  </a:lnTo>
                  <a:lnTo>
                    <a:pt x="3691509" y="8509"/>
                  </a:lnTo>
                  <a:lnTo>
                    <a:pt x="0" y="8509"/>
                  </a:lnTo>
                  <a:close/>
                </a:path>
              </a:pathLst>
            </a:custGeom>
            <a:solidFill>
              <a:srgbClr val="FFFFFF"/>
            </a:solidFill>
          </p:spPr>
        </p:sp>
        <p:sp>
          <p:nvSpPr>
            <p:cNvPr name="Freeform 13" id="13"/>
            <p:cNvSpPr/>
            <p:nvPr/>
          </p:nvSpPr>
          <p:spPr>
            <a:xfrm flipH="false" flipV="false" rot="0">
              <a:off x="146431" y="1503680"/>
              <a:ext cx="5418709" cy="8509"/>
            </a:xfrm>
            <a:custGeom>
              <a:avLst/>
              <a:gdLst/>
              <a:ahLst/>
              <a:cxnLst/>
              <a:rect r="r" b="b" t="t" l="l"/>
              <a:pathLst>
                <a:path h="8509" w="5418709">
                  <a:moveTo>
                    <a:pt x="0" y="0"/>
                  </a:moveTo>
                  <a:lnTo>
                    <a:pt x="5418709" y="0"/>
                  </a:lnTo>
                  <a:lnTo>
                    <a:pt x="5418709" y="8509"/>
                  </a:lnTo>
                  <a:lnTo>
                    <a:pt x="0" y="8509"/>
                  </a:lnTo>
                  <a:close/>
                </a:path>
              </a:pathLst>
            </a:custGeom>
            <a:solidFill>
              <a:srgbClr val="FFFFFF"/>
            </a:solidFill>
          </p:spPr>
        </p:sp>
        <p:sp>
          <p:nvSpPr>
            <p:cNvPr name="Freeform 14" id="14"/>
            <p:cNvSpPr/>
            <p:nvPr/>
          </p:nvSpPr>
          <p:spPr>
            <a:xfrm flipH="false" flipV="false" rot="0">
              <a:off x="146431" y="2729611"/>
              <a:ext cx="8168641" cy="8509"/>
            </a:xfrm>
            <a:custGeom>
              <a:avLst/>
              <a:gdLst/>
              <a:ahLst/>
              <a:cxnLst/>
              <a:rect r="r" b="b" t="t" l="l"/>
              <a:pathLst>
                <a:path h="8509" w="8168641">
                  <a:moveTo>
                    <a:pt x="0" y="0"/>
                  </a:moveTo>
                  <a:lnTo>
                    <a:pt x="8168641" y="0"/>
                  </a:lnTo>
                  <a:lnTo>
                    <a:pt x="8168641" y="8509"/>
                  </a:lnTo>
                  <a:lnTo>
                    <a:pt x="0" y="8509"/>
                  </a:lnTo>
                  <a:close/>
                </a:path>
              </a:pathLst>
            </a:custGeom>
            <a:solidFill>
              <a:srgbClr val="FFFFFF"/>
            </a:solidFill>
          </p:spPr>
        </p:sp>
      </p:grpSp>
      <p:sp>
        <p:nvSpPr>
          <p:cNvPr name="Freeform 15" id="15"/>
          <p:cNvSpPr/>
          <p:nvPr/>
        </p:nvSpPr>
        <p:spPr>
          <a:xfrm flipH="false" flipV="false" rot="0">
            <a:off x="16779238" y="7635240"/>
            <a:ext cx="589280" cy="2362198"/>
          </a:xfrm>
          <a:custGeom>
            <a:avLst/>
            <a:gdLst/>
            <a:ahLst/>
            <a:cxnLst/>
            <a:rect r="r" b="b" t="t" l="l"/>
            <a:pathLst>
              <a:path h="2362198" w="589280">
                <a:moveTo>
                  <a:pt x="0" y="0"/>
                </a:moveTo>
                <a:lnTo>
                  <a:pt x="589280" y="0"/>
                </a:lnTo>
                <a:lnTo>
                  <a:pt x="589280" y="2362198"/>
                </a:lnTo>
                <a:lnTo>
                  <a:pt x="0" y="2362198"/>
                </a:lnTo>
                <a:lnTo>
                  <a:pt x="0" y="0"/>
                </a:lnTo>
                <a:close/>
              </a:path>
            </a:pathLst>
          </a:custGeom>
          <a:blipFill>
            <a:blip r:embed="rId2"/>
            <a:stretch>
              <a:fillRect l="0" t="-710" r="0" b="-710"/>
            </a:stretch>
          </a:blipFill>
        </p:spPr>
      </p:sp>
      <p:sp>
        <p:nvSpPr>
          <p:cNvPr name="Freeform 16" id="16"/>
          <p:cNvSpPr/>
          <p:nvPr/>
        </p:nvSpPr>
        <p:spPr>
          <a:xfrm flipH="false" flipV="false" rot="0">
            <a:off x="4460240" y="3347721"/>
            <a:ext cx="4343400" cy="777238"/>
          </a:xfrm>
          <a:custGeom>
            <a:avLst/>
            <a:gdLst/>
            <a:ahLst/>
            <a:cxnLst/>
            <a:rect r="r" b="b" t="t" l="l"/>
            <a:pathLst>
              <a:path h="777238" w="4343400">
                <a:moveTo>
                  <a:pt x="0" y="0"/>
                </a:moveTo>
                <a:lnTo>
                  <a:pt x="4343400" y="0"/>
                </a:lnTo>
                <a:lnTo>
                  <a:pt x="4343400" y="777238"/>
                </a:lnTo>
                <a:lnTo>
                  <a:pt x="0" y="777238"/>
                </a:lnTo>
                <a:lnTo>
                  <a:pt x="0" y="0"/>
                </a:lnTo>
                <a:close/>
              </a:path>
            </a:pathLst>
          </a:custGeom>
          <a:blipFill>
            <a:blip r:embed="rId3"/>
            <a:stretch>
              <a:fillRect l="0" t="-245" r="0" b="-245"/>
            </a:stretch>
          </a:blipFill>
        </p:spPr>
      </p:sp>
      <p:sp>
        <p:nvSpPr>
          <p:cNvPr name="TextBox 17" id="17"/>
          <p:cNvSpPr txBox="true"/>
          <p:nvPr/>
        </p:nvSpPr>
        <p:spPr>
          <a:xfrm rot="0">
            <a:off x="6019040" y="3616959"/>
            <a:ext cx="2242820" cy="320040"/>
          </a:xfrm>
          <a:prstGeom prst="rect">
            <a:avLst/>
          </a:prstGeom>
        </p:spPr>
        <p:txBody>
          <a:bodyPr anchor="t" rtlCol="false" tIns="0" lIns="0" bIns="0" rIns="0">
            <a:spAutoFit/>
          </a:bodyPr>
          <a:lstStyle/>
          <a:p>
            <a:pPr algn="l">
              <a:lnSpc>
                <a:spcPts val="1920"/>
              </a:lnSpc>
            </a:pPr>
            <a:r>
              <a:rPr lang="en-US" sz="1600" spc="-80">
                <a:solidFill>
                  <a:srgbClr val="FFFFFF"/>
                </a:solidFill>
                <a:latin typeface="Arial Bold"/>
                <a:ea typeface="Arial Bold"/>
                <a:cs typeface="Arial Bold"/>
                <a:sym typeface="Arial Bold"/>
              </a:rPr>
              <a:t>CHENNAI SUPER KINGS</a:t>
            </a:r>
          </a:p>
        </p:txBody>
      </p:sp>
      <p:sp>
        <p:nvSpPr>
          <p:cNvPr name="Freeform 18" id="18"/>
          <p:cNvSpPr/>
          <p:nvPr/>
        </p:nvSpPr>
        <p:spPr>
          <a:xfrm flipH="false" flipV="false" rot="0">
            <a:off x="4460240" y="4221481"/>
            <a:ext cx="4343400" cy="782320"/>
          </a:xfrm>
          <a:custGeom>
            <a:avLst/>
            <a:gdLst/>
            <a:ahLst/>
            <a:cxnLst/>
            <a:rect r="r" b="b" t="t" l="l"/>
            <a:pathLst>
              <a:path h="782320" w="4343400">
                <a:moveTo>
                  <a:pt x="0" y="0"/>
                </a:moveTo>
                <a:lnTo>
                  <a:pt x="4343400" y="0"/>
                </a:lnTo>
                <a:lnTo>
                  <a:pt x="4343400" y="782320"/>
                </a:lnTo>
                <a:lnTo>
                  <a:pt x="0" y="782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sp>
        <p:nvSpPr>
          <p:cNvPr name="TextBox 19" id="19"/>
          <p:cNvSpPr txBox="true"/>
          <p:nvPr/>
        </p:nvSpPr>
        <p:spPr>
          <a:xfrm rot="0">
            <a:off x="6019040" y="4493387"/>
            <a:ext cx="1583690" cy="321310"/>
          </a:xfrm>
          <a:prstGeom prst="rect">
            <a:avLst/>
          </a:prstGeom>
        </p:spPr>
        <p:txBody>
          <a:bodyPr anchor="t" rtlCol="false" tIns="0" lIns="0" bIns="0" rIns="0">
            <a:spAutoFit/>
          </a:bodyPr>
          <a:lstStyle/>
          <a:p>
            <a:pPr algn="l">
              <a:lnSpc>
                <a:spcPts val="1920"/>
              </a:lnSpc>
            </a:pPr>
            <a:r>
              <a:rPr lang="en-US" sz="1600" spc="-100">
                <a:solidFill>
                  <a:srgbClr val="FFFFFF"/>
                </a:solidFill>
                <a:latin typeface="Arial Bold"/>
                <a:ea typeface="Arial Bold"/>
                <a:cs typeface="Arial Bold"/>
                <a:sym typeface="Arial Bold"/>
              </a:rPr>
              <a:t>DELHI CAPITALS</a:t>
            </a:r>
          </a:p>
        </p:txBody>
      </p:sp>
      <p:sp>
        <p:nvSpPr>
          <p:cNvPr name="Freeform 20" id="20"/>
          <p:cNvSpPr/>
          <p:nvPr/>
        </p:nvSpPr>
        <p:spPr>
          <a:xfrm flipH="false" flipV="false" rot="0">
            <a:off x="4460240" y="5100321"/>
            <a:ext cx="4343400" cy="777240"/>
          </a:xfrm>
          <a:custGeom>
            <a:avLst/>
            <a:gdLst/>
            <a:ahLst/>
            <a:cxnLst/>
            <a:rect r="r" b="b" t="t" l="l"/>
            <a:pathLst>
              <a:path h="777240" w="4343400">
                <a:moveTo>
                  <a:pt x="0" y="0"/>
                </a:moveTo>
                <a:lnTo>
                  <a:pt x="4343400" y="0"/>
                </a:lnTo>
                <a:lnTo>
                  <a:pt x="4343400" y="777240"/>
                </a:lnTo>
                <a:lnTo>
                  <a:pt x="0" y="7772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6019040" y="5370703"/>
            <a:ext cx="1482090" cy="321310"/>
          </a:xfrm>
          <a:prstGeom prst="rect">
            <a:avLst/>
          </a:prstGeom>
        </p:spPr>
        <p:txBody>
          <a:bodyPr anchor="t" rtlCol="false" tIns="0" lIns="0" bIns="0" rIns="0">
            <a:spAutoFit/>
          </a:bodyPr>
          <a:lstStyle/>
          <a:p>
            <a:pPr algn="l">
              <a:lnSpc>
                <a:spcPts val="1920"/>
              </a:lnSpc>
            </a:pPr>
            <a:r>
              <a:rPr lang="en-US" sz="1600" spc="-90">
                <a:solidFill>
                  <a:srgbClr val="FFFFFF"/>
                </a:solidFill>
                <a:latin typeface="Arial Bold"/>
                <a:ea typeface="Arial Bold"/>
                <a:cs typeface="Arial Bold"/>
                <a:sym typeface="Arial Bold"/>
              </a:rPr>
              <a:t>GUJRAT TITANS</a:t>
            </a:r>
          </a:p>
        </p:txBody>
      </p:sp>
      <p:sp>
        <p:nvSpPr>
          <p:cNvPr name="Freeform 22" id="22"/>
          <p:cNvSpPr/>
          <p:nvPr/>
        </p:nvSpPr>
        <p:spPr>
          <a:xfrm flipH="false" flipV="false" rot="0">
            <a:off x="4460241" y="5974082"/>
            <a:ext cx="4343398" cy="782318"/>
          </a:xfrm>
          <a:custGeom>
            <a:avLst/>
            <a:gdLst/>
            <a:ahLst/>
            <a:cxnLst/>
            <a:rect r="r" b="b" t="t" l="l"/>
            <a:pathLst>
              <a:path h="782318" w="4343398">
                <a:moveTo>
                  <a:pt x="0" y="0"/>
                </a:moveTo>
                <a:lnTo>
                  <a:pt x="4343398" y="0"/>
                </a:lnTo>
                <a:lnTo>
                  <a:pt x="4343398" y="782318"/>
                </a:lnTo>
                <a:lnTo>
                  <a:pt x="0" y="7823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6019040" y="6249035"/>
            <a:ext cx="2420620" cy="320040"/>
          </a:xfrm>
          <a:prstGeom prst="rect">
            <a:avLst/>
          </a:prstGeom>
        </p:spPr>
        <p:txBody>
          <a:bodyPr anchor="t" rtlCol="false" tIns="0" lIns="0" bIns="0" rIns="0">
            <a:spAutoFit/>
          </a:bodyPr>
          <a:lstStyle/>
          <a:p>
            <a:pPr algn="l">
              <a:lnSpc>
                <a:spcPts val="1920"/>
              </a:lnSpc>
            </a:pPr>
            <a:r>
              <a:rPr lang="en-US" sz="1600" spc="-120">
                <a:solidFill>
                  <a:srgbClr val="FFFFFF"/>
                </a:solidFill>
                <a:latin typeface="Arial Bold"/>
                <a:ea typeface="Arial Bold"/>
                <a:cs typeface="Arial Bold"/>
                <a:sym typeface="Arial Bold"/>
              </a:rPr>
              <a:t>KOLKATA KNIGHT RIDERS</a:t>
            </a:r>
          </a:p>
        </p:txBody>
      </p:sp>
      <p:sp>
        <p:nvSpPr>
          <p:cNvPr name="Freeform 24" id="24"/>
          <p:cNvSpPr/>
          <p:nvPr/>
        </p:nvSpPr>
        <p:spPr>
          <a:xfrm flipH="false" flipV="false" rot="0">
            <a:off x="4460241" y="6852922"/>
            <a:ext cx="4343398" cy="782318"/>
          </a:xfrm>
          <a:custGeom>
            <a:avLst/>
            <a:gdLst/>
            <a:ahLst/>
            <a:cxnLst/>
            <a:rect r="r" b="b" t="t" l="l"/>
            <a:pathLst>
              <a:path h="782318" w="4343398">
                <a:moveTo>
                  <a:pt x="0" y="0"/>
                </a:moveTo>
                <a:lnTo>
                  <a:pt x="4343398" y="0"/>
                </a:lnTo>
                <a:lnTo>
                  <a:pt x="4343398" y="782318"/>
                </a:lnTo>
                <a:lnTo>
                  <a:pt x="0" y="7823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6019040" y="7126605"/>
            <a:ext cx="2430780" cy="320040"/>
          </a:xfrm>
          <a:prstGeom prst="rect">
            <a:avLst/>
          </a:prstGeom>
        </p:spPr>
        <p:txBody>
          <a:bodyPr anchor="t" rtlCol="false" tIns="0" lIns="0" bIns="0" rIns="0">
            <a:spAutoFit/>
          </a:bodyPr>
          <a:lstStyle/>
          <a:p>
            <a:pPr algn="l">
              <a:lnSpc>
                <a:spcPts val="1920"/>
              </a:lnSpc>
            </a:pPr>
            <a:r>
              <a:rPr lang="en-US" sz="1600" spc="-120">
                <a:solidFill>
                  <a:srgbClr val="FFFFFF"/>
                </a:solidFill>
                <a:latin typeface="Arial Bold"/>
                <a:ea typeface="Arial Bold"/>
                <a:cs typeface="Arial Bold"/>
                <a:sym typeface="Arial Bold"/>
              </a:rPr>
              <a:t>LUCKNOW SUPER GIANTS</a:t>
            </a:r>
          </a:p>
        </p:txBody>
      </p:sp>
      <p:sp>
        <p:nvSpPr>
          <p:cNvPr name="Freeform 26" id="26"/>
          <p:cNvSpPr/>
          <p:nvPr/>
        </p:nvSpPr>
        <p:spPr>
          <a:xfrm flipH="false" flipV="false" rot="0">
            <a:off x="9441815" y="3348991"/>
            <a:ext cx="4343400" cy="777240"/>
          </a:xfrm>
          <a:custGeom>
            <a:avLst/>
            <a:gdLst/>
            <a:ahLst/>
            <a:cxnLst/>
            <a:rect r="r" b="b" t="t" l="l"/>
            <a:pathLst>
              <a:path h="777240" w="4343400">
                <a:moveTo>
                  <a:pt x="0" y="0"/>
                </a:moveTo>
                <a:lnTo>
                  <a:pt x="4343400" y="0"/>
                </a:lnTo>
                <a:lnTo>
                  <a:pt x="4343400" y="777240"/>
                </a:lnTo>
                <a:lnTo>
                  <a:pt x="0" y="777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11134092" y="3616959"/>
            <a:ext cx="1658620" cy="320040"/>
          </a:xfrm>
          <a:prstGeom prst="rect">
            <a:avLst/>
          </a:prstGeom>
        </p:spPr>
        <p:txBody>
          <a:bodyPr anchor="t" rtlCol="false" tIns="0" lIns="0" bIns="0" rIns="0">
            <a:spAutoFit/>
          </a:bodyPr>
          <a:lstStyle/>
          <a:p>
            <a:pPr algn="l">
              <a:lnSpc>
                <a:spcPts val="1920"/>
              </a:lnSpc>
            </a:pPr>
            <a:r>
              <a:rPr lang="en-US" sz="1600" spc="-10">
                <a:solidFill>
                  <a:srgbClr val="FFFFFF"/>
                </a:solidFill>
                <a:latin typeface="Arial Bold"/>
                <a:ea typeface="Arial Bold"/>
                <a:cs typeface="Arial Bold"/>
                <a:sym typeface="Arial Bold"/>
              </a:rPr>
              <a:t>MUMBAI INDIANS</a:t>
            </a:r>
          </a:p>
        </p:txBody>
      </p:sp>
      <p:sp>
        <p:nvSpPr>
          <p:cNvPr name="Freeform 28" id="28"/>
          <p:cNvSpPr/>
          <p:nvPr/>
        </p:nvSpPr>
        <p:spPr>
          <a:xfrm flipH="false" flipV="false" rot="0">
            <a:off x="9484360" y="4221481"/>
            <a:ext cx="4343400" cy="782320"/>
          </a:xfrm>
          <a:custGeom>
            <a:avLst/>
            <a:gdLst/>
            <a:ahLst/>
            <a:cxnLst/>
            <a:rect r="r" b="b" t="t" l="l"/>
            <a:pathLst>
              <a:path h="782320" w="4343400">
                <a:moveTo>
                  <a:pt x="0" y="0"/>
                </a:moveTo>
                <a:lnTo>
                  <a:pt x="4343400" y="0"/>
                </a:lnTo>
                <a:lnTo>
                  <a:pt x="4343400" y="782320"/>
                </a:lnTo>
                <a:lnTo>
                  <a:pt x="0" y="78232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9" id="29"/>
          <p:cNvSpPr txBox="true"/>
          <p:nvPr/>
        </p:nvSpPr>
        <p:spPr>
          <a:xfrm rot="0">
            <a:off x="11134092" y="4493387"/>
            <a:ext cx="1456690" cy="321310"/>
          </a:xfrm>
          <a:prstGeom prst="rect">
            <a:avLst/>
          </a:prstGeom>
        </p:spPr>
        <p:txBody>
          <a:bodyPr anchor="t" rtlCol="false" tIns="0" lIns="0" bIns="0" rIns="0">
            <a:spAutoFit/>
          </a:bodyPr>
          <a:lstStyle/>
          <a:p>
            <a:pPr algn="l">
              <a:lnSpc>
                <a:spcPts val="1920"/>
              </a:lnSpc>
            </a:pPr>
            <a:r>
              <a:rPr lang="en-US" sz="1600" spc="-30">
                <a:solidFill>
                  <a:srgbClr val="FFFFFF"/>
                </a:solidFill>
                <a:latin typeface="Arial Bold"/>
                <a:ea typeface="Arial Bold"/>
                <a:cs typeface="Arial Bold"/>
                <a:sym typeface="Arial Bold"/>
              </a:rPr>
              <a:t>PUNJAB KINGS</a:t>
            </a:r>
          </a:p>
        </p:txBody>
      </p:sp>
      <p:sp>
        <p:nvSpPr>
          <p:cNvPr name="Freeform 30" id="30"/>
          <p:cNvSpPr/>
          <p:nvPr/>
        </p:nvSpPr>
        <p:spPr>
          <a:xfrm flipH="false" flipV="false" rot="0">
            <a:off x="9484360" y="5100321"/>
            <a:ext cx="4343400" cy="777240"/>
          </a:xfrm>
          <a:custGeom>
            <a:avLst/>
            <a:gdLst/>
            <a:ahLst/>
            <a:cxnLst/>
            <a:rect r="r" b="b" t="t" l="l"/>
            <a:pathLst>
              <a:path h="777240" w="4343400">
                <a:moveTo>
                  <a:pt x="0" y="0"/>
                </a:moveTo>
                <a:lnTo>
                  <a:pt x="4343400" y="0"/>
                </a:lnTo>
                <a:lnTo>
                  <a:pt x="4343400" y="777240"/>
                </a:lnTo>
                <a:lnTo>
                  <a:pt x="0" y="77724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1" id="31"/>
          <p:cNvSpPr txBox="true"/>
          <p:nvPr/>
        </p:nvSpPr>
        <p:spPr>
          <a:xfrm rot="0">
            <a:off x="11134092" y="5370703"/>
            <a:ext cx="1974850" cy="321310"/>
          </a:xfrm>
          <a:prstGeom prst="rect">
            <a:avLst/>
          </a:prstGeom>
        </p:spPr>
        <p:txBody>
          <a:bodyPr anchor="t" rtlCol="false" tIns="0" lIns="0" bIns="0" rIns="0">
            <a:spAutoFit/>
          </a:bodyPr>
          <a:lstStyle/>
          <a:p>
            <a:pPr algn="l">
              <a:lnSpc>
                <a:spcPts val="1920"/>
              </a:lnSpc>
            </a:pPr>
            <a:r>
              <a:rPr lang="en-US" sz="1600" spc="-150">
                <a:solidFill>
                  <a:srgbClr val="FFFFFF"/>
                </a:solidFill>
                <a:latin typeface="Arial Bold"/>
                <a:ea typeface="Arial Bold"/>
                <a:cs typeface="Arial Bold"/>
                <a:sym typeface="Arial Bold"/>
              </a:rPr>
              <a:t>RAJASTHAN ROYALS</a:t>
            </a:r>
          </a:p>
        </p:txBody>
      </p:sp>
      <p:sp>
        <p:nvSpPr>
          <p:cNvPr name="Freeform 32" id="32"/>
          <p:cNvSpPr/>
          <p:nvPr/>
        </p:nvSpPr>
        <p:spPr>
          <a:xfrm flipH="false" flipV="false" rot="0">
            <a:off x="9484361" y="5974082"/>
            <a:ext cx="4343398" cy="782318"/>
          </a:xfrm>
          <a:custGeom>
            <a:avLst/>
            <a:gdLst/>
            <a:ahLst/>
            <a:cxnLst/>
            <a:rect r="r" b="b" t="t" l="l"/>
            <a:pathLst>
              <a:path h="782318" w="4343398">
                <a:moveTo>
                  <a:pt x="0" y="0"/>
                </a:moveTo>
                <a:lnTo>
                  <a:pt x="4343398" y="0"/>
                </a:lnTo>
                <a:lnTo>
                  <a:pt x="4343398" y="782318"/>
                </a:lnTo>
                <a:lnTo>
                  <a:pt x="0" y="78231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3" id="33"/>
          <p:cNvSpPr txBox="true"/>
          <p:nvPr/>
        </p:nvSpPr>
        <p:spPr>
          <a:xfrm rot="0">
            <a:off x="11134092" y="6076949"/>
            <a:ext cx="2122170" cy="565150"/>
          </a:xfrm>
          <a:prstGeom prst="rect">
            <a:avLst/>
          </a:prstGeom>
        </p:spPr>
        <p:txBody>
          <a:bodyPr anchor="t" rtlCol="false" tIns="0" lIns="0" bIns="0" rIns="0">
            <a:spAutoFit/>
          </a:bodyPr>
          <a:lstStyle/>
          <a:p>
            <a:pPr algn="l">
              <a:lnSpc>
                <a:spcPts val="1920"/>
              </a:lnSpc>
            </a:pPr>
            <a:r>
              <a:rPr lang="en-US" sz="1600" spc="-160">
                <a:solidFill>
                  <a:srgbClr val="FFFFFF"/>
                </a:solidFill>
                <a:latin typeface="Arial Bold"/>
                <a:ea typeface="Arial Bold"/>
                <a:cs typeface="Arial Bold"/>
                <a:sym typeface="Arial Bold"/>
              </a:rPr>
              <a:t>ROYAL CHALLENGERS</a:t>
            </a:r>
          </a:p>
          <a:p>
            <a:pPr algn="l">
              <a:lnSpc>
                <a:spcPts val="1920"/>
              </a:lnSpc>
            </a:pPr>
            <a:r>
              <a:rPr lang="en-US" sz="1600" spc="-130">
                <a:solidFill>
                  <a:srgbClr val="FFFFFF"/>
                </a:solidFill>
                <a:latin typeface="Arial Bold"/>
                <a:ea typeface="Arial Bold"/>
                <a:cs typeface="Arial Bold"/>
                <a:sym typeface="Arial Bold"/>
              </a:rPr>
              <a:t>BANGALORE</a:t>
            </a:r>
          </a:p>
        </p:txBody>
      </p:sp>
      <p:sp>
        <p:nvSpPr>
          <p:cNvPr name="Freeform 34" id="34"/>
          <p:cNvSpPr/>
          <p:nvPr/>
        </p:nvSpPr>
        <p:spPr>
          <a:xfrm flipH="false" flipV="false" rot="0">
            <a:off x="9484361" y="6852922"/>
            <a:ext cx="4343398" cy="782318"/>
          </a:xfrm>
          <a:custGeom>
            <a:avLst/>
            <a:gdLst/>
            <a:ahLst/>
            <a:cxnLst/>
            <a:rect r="r" b="b" t="t" l="l"/>
            <a:pathLst>
              <a:path h="782318" w="4343398">
                <a:moveTo>
                  <a:pt x="0" y="0"/>
                </a:moveTo>
                <a:lnTo>
                  <a:pt x="4343398" y="0"/>
                </a:lnTo>
                <a:lnTo>
                  <a:pt x="4343398" y="782318"/>
                </a:lnTo>
                <a:lnTo>
                  <a:pt x="0" y="78231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35" id="35"/>
          <p:cNvSpPr txBox="true"/>
          <p:nvPr/>
        </p:nvSpPr>
        <p:spPr>
          <a:xfrm rot="0">
            <a:off x="11134092" y="7126605"/>
            <a:ext cx="2353310" cy="320040"/>
          </a:xfrm>
          <a:prstGeom prst="rect">
            <a:avLst/>
          </a:prstGeom>
        </p:spPr>
        <p:txBody>
          <a:bodyPr anchor="t" rtlCol="false" tIns="0" lIns="0" bIns="0" rIns="0">
            <a:spAutoFit/>
          </a:bodyPr>
          <a:lstStyle/>
          <a:p>
            <a:pPr algn="l">
              <a:lnSpc>
                <a:spcPts val="1920"/>
              </a:lnSpc>
            </a:pPr>
            <a:r>
              <a:rPr lang="en-US" sz="1600" spc="-120">
                <a:solidFill>
                  <a:srgbClr val="FFFFFF"/>
                </a:solidFill>
                <a:latin typeface="Arial Bold"/>
                <a:ea typeface="Arial Bold"/>
                <a:cs typeface="Arial Bold"/>
                <a:sym typeface="Arial Bold"/>
              </a:rPr>
              <a:t>SUNRISERS HYDERABAD</a:t>
            </a:r>
          </a:p>
        </p:txBody>
      </p:sp>
      <p:sp>
        <p:nvSpPr>
          <p:cNvPr name="Freeform 36" id="36"/>
          <p:cNvSpPr/>
          <p:nvPr/>
        </p:nvSpPr>
        <p:spPr>
          <a:xfrm flipH="false" flipV="false" rot="0">
            <a:off x="4907280" y="3713481"/>
            <a:ext cx="472362" cy="289560"/>
          </a:xfrm>
          <a:custGeom>
            <a:avLst/>
            <a:gdLst/>
            <a:ahLst/>
            <a:cxnLst/>
            <a:rect r="r" b="b" t="t" l="l"/>
            <a:pathLst>
              <a:path h="289560" w="472362">
                <a:moveTo>
                  <a:pt x="0" y="0"/>
                </a:moveTo>
                <a:lnTo>
                  <a:pt x="472362" y="0"/>
                </a:lnTo>
                <a:lnTo>
                  <a:pt x="472362" y="289560"/>
                </a:lnTo>
                <a:lnTo>
                  <a:pt x="0" y="289560"/>
                </a:lnTo>
                <a:lnTo>
                  <a:pt x="0" y="0"/>
                </a:lnTo>
                <a:close/>
              </a:path>
            </a:pathLst>
          </a:custGeom>
          <a:blipFill>
            <a:blip r:embed="rId22"/>
            <a:stretch>
              <a:fillRect l="-62" t="0" r="-62" b="0"/>
            </a:stretch>
          </a:blipFill>
        </p:spPr>
      </p:sp>
      <p:grpSp>
        <p:nvGrpSpPr>
          <p:cNvPr name="Group 37" id="37"/>
          <p:cNvGrpSpPr/>
          <p:nvPr/>
        </p:nvGrpSpPr>
        <p:grpSpPr>
          <a:xfrm rot="0">
            <a:off x="4836160" y="4673601"/>
            <a:ext cx="523240" cy="264160"/>
            <a:chOff x="0" y="0"/>
            <a:chExt cx="697653" cy="352213"/>
          </a:xfrm>
        </p:grpSpPr>
        <p:sp>
          <p:nvSpPr>
            <p:cNvPr name="Freeform 38" id="38"/>
            <p:cNvSpPr/>
            <p:nvPr/>
          </p:nvSpPr>
          <p:spPr>
            <a:xfrm flipH="false" flipV="false" rot="0">
              <a:off x="0" y="0"/>
              <a:ext cx="697611" cy="352298"/>
            </a:xfrm>
            <a:custGeom>
              <a:avLst/>
              <a:gdLst/>
              <a:ahLst/>
              <a:cxnLst/>
              <a:rect r="r" b="b" t="t" l="l"/>
              <a:pathLst>
                <a:path h="352298" w="697611">
                  <a:moveTo>
                    <a:pt x="697611" y="0"/>
                  </a:moveTo>
                  <a:lnTo>
                    <a:pt x="640461" y="107696"/>
                  </a:lnTo>
                  <a:lnTo>
                    <a:pt x="560197" y="202565"/>
                  </a:lnTo>
                  <a:lnTo>
                    <a:pt x="460629" y="281178"/>
                  </a:lnTo>
                  <a:lnTo>
                    <a:pt x="348869" y="339090"/>
                  </a:lnTo>
                  <a:lnTo>
                    <a:pt x="312039" y="318389"/>
                  </a:lnTo>
                  <a:lnTo>
                    <a:pt x="180340" y="235331"/>
                  </a:lnTo>
                  <a:lnTo>
                    <a:pt x="93853" y="157480"/>
                  </a:lnTo>
                  <a:lnTo>
                    <a:pt x="24892" y="55499"/>
                  </a:lnTo>
                  <a:lnTo>
                    <a:pt x="0" y="0"/>
                  </a:lnTo>
                  <a:lnTo>
                    <a:pt x="10033" y="28829"/>
                  </a:lnTo>
                  <a:lnTo>
                    <a:pt x="69088" y="136525"/>
                  </a:lnTo>
                  <a:lnTo>
                    <a:pt x="153543" y="230378"/>
                  </a:lnTo>
                  <a:lnTo>
                    <a:pt x="248666" y="301117"/>
                  </a:lnTo>
                  <a:lnTo>
                    <a:pt x="348869" y="352298"/>
                  </a:lnTo>
                  <a:lnTo>
                    <a:pt x="371602" y="342519"/>
                  </a:lnTo>
                  <a:lnTo>
                    <a:pt x="485140" y="277114"/>
                  </a:lnTo>
                  <a:lnTo>
                    <a:pt x="566674" y="208026"/>
                  </a:lnTo>
                  <a:lnTo>
                    <a:pt x="645287" y="110490"/>
                  </a:lnTo>
                  <a:lnTo>
                    <a:pt x="694563" y="9525"/>
                  </a:lnTo>
                  <a:lnTo>
                    <a:pt x="697611" y="0"/>
                  </a:lnTo>
                  <a:close/>
                </a:path>
              </a:pathLst>
            </a:custGeom>
            <a:solidFill>
              <a:srgbClr val="F9AC1B"/>
            </a:solidFill>
          </p:spPr>
        </p:sp>
      </p:grpSp>
      <p:sp>
        <p:nvSpPr>
          <p:cNvPr name="Freeform 39" id="39"/>
          <p:cNvSpPr/>
          <p:nvPr/>
        </p:nvSpPr>
        <p:spPr>
          <a:xfrm flipH="false" flipV="false" rot="0">
            <a:off x="4765040" y="4282439"/>
            <a:ext cx="665478" cy="645160"/>
          </a:xfrm>
          <a:custGeom>
            <a:avLst/>
            <a:gdLst/>
            <a:ahLst/>
            <a:cxnLst/>
            <a:rect r="r" b="b" t="t" l="l"/>
            <a:pathLst>
              <a:path h="645160" w="665478">
                <a:moveTo>
                  <a:pt x="0" y="0"/>
                </a:moveTo>
                <a:lnTo>
                  <a:pt x="665478" y="0"/>
                </a:lnTo>
                <a:lnTo>
                  <a:pt x="665478" y="645160"/>
                </a:lnTo>
                <a:lnTo>
                  <a:pt x="0" y="645160"/>
                </a:lnTo>
                <a:lnTo>
                  <a:pt x="0" y="0"/>
                </a:lnTo>
                <a:close/>
              </a:path>
            </a:pathLst>
          </a:custGeom>
          <a:blipFill>
            <a:blip r:embed="rId23"/>
            <a:stretch>
              <a:fillRect l="0" t="-101" r="0" b="-101"/>
            </a:stretch>
          </a:blipFill>
        </p:spPr>
      </p:sp>
      <p:sp>
        <p:nvSpPr>
          <p:cNvPr name="Freeform 40" id="40"/>
          <p:cNvSpPr/>
          <p:nvPr/>
        </p:nvSpPr>
        <p:spPr>
          <a:xfrm flipH="false" flipV="false" rot="0">
            <a:off x="4658360" y="5196839"/>
            <a:ext cx="878840" cy="579118"/>
          </a:xfrm>
          <a:custGeom>
            <a:avLst/>
            <a:gdLst/>
            <a:ahLst/>
            <a:cxnLst/>
            <a:rect r="r" b="b" t="t" l="l"/>
            <a:pathLst>
              <a:path h="579118" w="878840">
                <a:moveTo>
                  <a:pt x="0" y="0"/>
                </a:moveTo>
                <a:lnTo>
                  <a:pt x="878840" y="0"/>
                </a:lnTo>
                <a:lnTo>
                  <a:pt x="878840" y="579118"/>
                </a:lnTo>
                <a:lnTo>
                  <a:pt x="0" y="579118"/>
                </a:lnTo>
                <a:lnTo>
                  <a:pt x="0" y="0"/>
                </a:lnTo>
                <a:close/>
              </a:path>
            </a:pathLst>
          </a:custGeom>
          <a:blipFill>
            <a:blip r:embed="rId24"/>
            <a:stretch>
              <a:fillRect l="0" t="-310" r="0" b="-310"/>
            </a:stretch>
          </a:blipFill>
        </p:spPr>
      </p:sp>
      <p:sp>
        <p:nvSpPr>
          <p:cNvPr name="Freeform 41" id="41"/>
          <p:cNvSpPr/>
          <p:nvPr/>
        </p:nvSpPr>
        <p:spPr>
          <a:xfrm flipH="false" flipV="false" rot="0">
            <a:off x="4846322" y="6014721"/>
            <a:ext cx="502918" cy="701040"/>
          </a:xfrm>
          <a:custGeom>
            <a:avLst/>
            <a:gdLst/>
            <a:ahLst/>
            <a:cxnLst/>
            <a:rect r="r" b="b" t="t" l="l"/>
            <a:pathLst>
              <a:path h="701040" w="502918">
                <a:moveTo>
                  <a:pt x="0" y="0"/>
                </a:moveTo>
                <a:lnTo>
                  <a:pt x="502918" y="0"/>
                </a:lnTo>
                <a:lnTo>
                  <a:pt x="502918" y="701040"/>
                </a:lnTo>
                <a:lnTo>
                  <a:pt x="0" y="701040"/>
                </a:lnTo>
                <a:lnTo>
                  <a:pt x="0" y="0"/>
                </a:lnTo>
                <a:close/>
              </a:path>
            </a:pathLst>
          </a:custGeom>
          <a:blipFill>
            <a:blip r:embed="rId25"/>
            <a:stretch>
              <a:fillRect l="0" t="-482" r="0" b="-482"/>
            </a:stretch>
          </a:blipFill>
        </p:spPr>
      </p:sp>
      <p:sp>
        <p:nvSpPr>
          <p:cNvPr name="Freeform 42" id="42"/>
          <p:cNvSpPr/>
          <p:nvPr/>
        </p:nvSpPr>
        <p:spPr>
          <a:xfrm flipH="false" flipV="false" rot="0">
            <a:off x="5135882" y="7005321"/>
            <a:ext cx="436880" cy="228600"/>
          </a:xfrm>
          <a:custGeom>
            <a:avLst/>
            <a:gdLst/>
            <a:ahLst/>
            <a:cxnLst/>
            <a:rect r="r" b="b" t="t" l="l"/>
            <a:pathLst>
              <a:path h="228600" w="436880">
                <a:moveTo>
                  <a:pt x="0" y="0"/>
                </a:moveTo>
                <a:lnTo>
                  <a:pt x="436880" y="0"/>
                </a:lnTo>
                <a:lnTo>
                  <a:pt x="436880" y="228600"/>
                </a:lnTo>
                <a:lnTo>
                  <a:pt x="0" y="228600"/>
                </a:lnTo>
                <a:lnTo>
                  <a:pt x="0" y="0"/>
                </a:lnTo>
                <a:close/>
              </a:path>
            </a:pathLst>
          </a:custGeom>
          <a:blipFill>
            <a:blip r:embed="rId26"/>
            <a:stretch>
              <a:fillRect l="-145" t="0" r="-145" b="0"/>
            </a:stretch>
          </a:blipFill>
        </p:spPr>
      </p:sp>
      <p:sp>
        <p:nvSpPr>
          <p:cNvPr name="Freeform 43" id="43"/>
          <p:cNvSpPr/>
          <p:nvPr/>
        </p:nvSpPr>
        <p:spPr>
          <a:xfrm flipH="false" flipV="false" rot="0">
            <a:off x="5141194" y="7188199"/>
            <a:ext cx="329966" cy="76200"/>
          </a:xfrm>
          <a:custGeom>
            <a:avLst/>
            <a:gdLst/>
            <a:ahLst/>
            <a:cxnLst/>
            <a:rect r="r" b="b" t="t" l="l"/>
            <a:pathLst>
              <a:path h="76200" w="329966">
                <a:moveTo>
                  <a:pt x="0" y="0"/>
                </a:moveTo>
                <a:lnTo>
                  <a:pt x="329966" y="0"/>
                </a:lnTo>
                <a:lnTo>
                  <a:pt x="329966" y="76200"/>
                </a:lnTo>
                <a:lnTo>
                  <a:pt x="0" y="76200"/>
                </a:lnTo>
                <a:lnTo>
                  <a:pt x="0" y="0"/>
                </a:lnTo>
                <a:close/>
              </a:path>
            </a:pathLst>
          </a:custGeom>
          <a:blipFill>
            <a:blip r:embed="rId27"/>
            <a:stretch>
              <a:fillRect l="-516" t="0" r="-516" b="0"/>
            </a:stretch>
          </a:blipFill>
        </p:spPr>
      </p:sp>
      <p:sp>
        <p:nvSpPr>
          <p:cNvPr name="Freeform 44" id="44"/>
          <p:cNvSpPr/>
          <p:nvPr/>
        </p:nvSpPr>
        <p:spPr>
          <a:xfrm flipH="false" flipV="false" rot="0">
            <a:off x="4622802" y="7005321"/>
            <a:ext cx="431800" cy="228600"/>
          </a:xfrm>
          <a:custGeom>
            <a:avLst/>
            <a:gdLst/>
            <a:ahLst/>
            <a:cxnLst/>
            <a:rect r="r" b="b" t="t" l="l"/>
            <a:pathLst>
              <a:path h="228600" w="431800">
                <a:moveTo>
                  <a:pt x="0" y="0"/>
                </a:moveTo>
                <a:lnTo>
                  <a:pt x="431800" y="0"/>
                </a:lnTo>
                <a:lnTo>
                  <a:pt x="431800" y="228600"/>
                </a:lnTo>
                <a:lnTo>
                  <a:pt x="0" y="228600"/>
                </a:lnTo>
                <a:lnTo>
                  <a:pt x="0" y="0"/>
                </a:lnTo>
                <a:close/>
              </a:path>
            </a:pathLst>
          </a:custGeom>
          <a:blipFill>
            <a:blip r:embed="rId28"/>
            <a:stretch>
              <a:fillRect l="0" t="-370" r="0" b="-370"/>
            </a:stretch>
          </a:blipFill>
        </p:spPr>
      </p:sp>
      <p:sp>
        <p:nvSpPr>
          <p:cNvPr name="Freeform 45" id="45"/>
          <p:cNvSpPr/>
          <p:nvPr/>
        </p:nvSpPr>
        <p:spPr>
          <a:xfrm flipH="false" flipV="false" rot="0">
            <a:off x="4724402" y="7188199"/>
            <a:ext cx="330200" cy="76200"/>
          </a:xfrm>
          <a:custGeom>
            <a:avLst/>
            <a:gdLst/>
            <a:ahLst/>
            <a:cxnLst/>
            <a:rect r="r" b="b" t="t" l="l"/>
            <a:pathLst>
              <a:path h="76200" w="330200">
                <a:moveTo>
                  <a:pt x="0" y="0"/>
                </a:moveTo>
                <a:lnTo>
                  <a:pt x="330200" y="0"/>
                </a:lnTo>
                <a:lnTo>
                  <a:pt x="330200" y="76200"/>
                </a:lnTo>
                <a:lnTo>
                  <a:pt x="0" y="76200"/>
                </a:lnTo>
                <a:lnTo>
                  <a:pt x="0" y="0"/>
                </a:lnTo>
                <a:close/>
              </a:path>
            </a:pathLst>
          </a:custGeom>
          <a:blipFill>
            <a:blip r:embed="rId29"/>
            <a:stretch>
              <a:fillRect l="0" t="-980" r="0" b="-980"/>
            </a:stretch>
          </a:blipFill>
        </p:spPr>
      </p:sp>
      <p:sp>
        <p:nvSpPr>
          <p:cNvPr name="Freeform 46" id="46"/>
          <p:cNvSpPr/>
          <p:nvPr/>
        </p:nvSpPr>
        <p:spPr>
          <a:xfrm flipH="false" flipV="false" rot="0">
            <a:off x="5054602" y="6990081"/>
            <a:ext cx="86360" cy="497840"/>
          </a:xfrm>
          <a:custGeom>
            <a:avLst/>
            <a:gdLst/>
            <a:ahLst/>
            <a:cxnLst/>
            <a:rect r="r" b="b" t="t" l="l"/>
            <a:pathLst>
              <a:path h="497840" w="86360">
                <a:moveTo>
                  <a:pt x="0" y="0"/>
                </a:moveTo>
                <a:lnTo>
                  <a:pt x="86360" y="0"/>
                </a:lnTo>
                <a:lnTo>
                  <a:pt x="86360" y="497840"/>
                </a:lnTo>
                <a:lnTo>
                  <a:pt x="0" y="497840"/>
                </a:lnTo>
                <a:lnTo>
                  <a:pt x="0" y="0"/>
                </a:lnTo>
                <a:close/>
              </a:path>
            </a:pathLst>
          </a:custGeom>
          <a:blipFill>
            <a:blip r:embed="rId30"/>
            <a:stretch>
              <a:fillRect l="0" t="-113" r="0" b="-113"/>
            </a:stretch>
          </a:blipFill>
        </p:spPr>
      </p:sp>
      <p:sp>
        <p:nvSpPr>
          <p:cNvPr name="Freeform 47" id="47"/>
          <p:cNvSpPr/>
          <p:nvPr/>
        </p:nvSpPr>
        <p:spPr>
          <a:xfrm flipH="false" flipV="false" rot="0">
            <a:off x="4820922" y="7274561"/>
            <a:ext cx="554252" cy="147318"/>
          </a:xfrm>
          <a:custGeom>
            <a:avLst/>
            <a:gdLst/>
            <a:ahLst/>
            <a:cxnLst/>
            <a:rect r="r" b="b" t="t" l="l"/>
            <a:pathLst>
              <a:path h="147318" w="554252">
                <a:moveTo>
                  <a:pt x="0" y="0"/>
                </a:moveTo>
                <a:lnTo>
                  <a:pt x="554252" y="0"/>
                </a:lnTo>
                <a:lnTo>
                  <a:pt x="554252" y="147318"/>
                </a:lnTo>
                <a:lnTo>
                  <a:pt x="0" y="147318"/>
                </a:lnTo>
                <a:lnTo>
                  <a:pt x="0" y="0"/>
                </a:lnTo>
                <a:close/>
              </a:path>
            </a:pathLst>
          </a:custGeom>
          <a:blipFill>
            <a:blip r:embed="rId31"/>
            <a:stretch>
              <a:fillRect l="-1387" t="0" r="-1387" b="0"/>
            </a:stretch>
          </a:blipFill>
        </p:spPr>
      </p:sp>
      <p:sp>
        <p:nvSpPr>
          <p:cNvPr name="Freeform 48" id="48"/>
          <p:cNvSpPr/>
          <p:nvPr/>
        </p:nvSpPr>
        <p:spPr>
          <a:xfrm flipH="false" flipV="false" rot="0">
            <a:off x="9682480" y="3485553"/>
            <a:ext cx="873760" cy="497840"/>
          </a:xfrm>
          <a:custGeom>
            <a:avLst/>
            <a:gdLst/>
            <a:ahLst/>
            <a:cxnLst/>
            <a:rect r="r" b="b" t="t" l="l"/>
            <a:pathLst>
              <a:path h="497840" w="873760">
                <a:moveTo>
                  <a:pt x="0" y="0"/>
                </a:moveTo>
                <a:lnTo>
                  <a:pt x="873760" y="0"/>
                </a:lnTo>
                <a:lnTo>
                  <a:pt x="873760" y="497840"/>
                </a:lnTo>
                <a:lnTo>
                  <a:pt x="0" y="49784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49" id="49"/>
          <p:cNvSpPr/>
          <p:nvPr/>
        </p:nvSpPr>
        <p:spPr>
          <a:xfrm flipH="false" flipV="false" rot="0">
            <a:off x="9773922" y="3520439"/>
            <a:ext cx="528320" cy="295400"/>
          </a:xfrm>
          <a:custGeom>
            <a:avLst/>
            <a:gdLst/>
            <a:ahLst/>
            <a:cxnLst/>
            <a:rect r="r" b="b" t="t" l="l"/>
            <a:pathLst>
              <a:path h="295400" w="528320">
                <a:moveTo>
                  <a:pt x="0" y="0"/>
                </a:moveTo>
                <a:lnTo>
                  <a:pt x="528320" y="0"/>
                </a:lnTo>
                <a:lnTo>
                  <a:pt x="528320" y="295400"/>
                </a:lnTo>
                <a:lnTo>
                  <a:pt x="0" y="295400"/>
                </a:lnTo>
                <a:lnTo>
                  <a:pt x="0" y="0"/>
                </a:lnTo>
                <a:close/>
              </a:path>
            </a:pathLst>
          </a:custGeom>
          <a:blipFill>
            <a:blip r:embed="rId34"/>
            <a:stretch>
              <a:fillRect l="0" t="-402" r="0" b="-402"/>
            </a:stretch>
          </a:blipFill>
        </p:spPr>
      </p:sp>
      <p:sp>
        <p:nvSpPr>
          <p:cNvPr name="Freeform 50" id="50"/>
          <p:cNvSpPr/>
          <p:nvPr/>
        </p:nvSpPr>
        <p:spPr>
          <a:xfrm flipH="false" flipV="false" rot="0">
            <a:off x="9692642" y="3535681"/>
            <a:ext cx="858518" cy="436878"/>
          </a:xfrm>
          <a:custGeom>
            <a:avLst/>
            <a:gdLst/>
            <a:ahLst/>
            <a:cxnLst/>
            <a:rect r="r" b="b" t="t" l="l"/>
            <a:pathLst>
              <a:path h="436878" w="858518">
                <a:moveTo>
                  <a:pt x="0" y="0"/>
                </a:moveTo>
                <a:lnTo>
                  <a:pt x="858518" y="0"/>
                </a:lnTo>
                <a:lnTo>
                  <a:pt x="858518" y="436878"/>
                </a:lnTo>
                <a:lnTo>
                  <a:pt x="0" y="436878"/>
                </a:lnTo>
                <a:lnTo>
                  <a:pt x="0" y="0"/>
                </a:lnTo>
                <a:close/>
              </a:path>
            </a:pathLst>
          </a:custGeom>
          <a:blipFill>
            <a:blip r:embed="rId35"/>
            <a:stretch>
              <a:fillRect l="0" t="-219" r="0" b="-219"/>
            </a:stretch>
          </a:blipFill>
        </p:spPr>
      </p:sp>
      <p:sp>
        <p:nvSpPr>
          <p:cNvPr name="Freeform 51" id="51"/>
          <p:cNvSpPr/>
          <p:nvPr/>
        </p:nvSpPr>
        <p:spPr>
          <a:xfrm flipH="false" flipV="false" rot="0">
            <a:off x="9707880" y="3764281"/>
            <a:ext cx="833120" cy="198120"/>
          </a:xfrm>
          <a:custGeom>
            <a:avLst/>
            <a:gdLst/>
            <a:ahLst/>
            <a:cxnLst/>
            <a:rect r="r" b="b" t="t" l="l"/>
            <a:pathLst>
              <a:path h="198120" w="833120">
                <a:moveTo>
                  <a:pt x="0" y="0"/>
                </a:moveTo>
                <a:lnTo>
                  <a:pt x="833120" y="0"/>
                </a:lnTo>
                <a:lnTo>
                  <a:pt x="833120" y="198120"/>
                </a:lnTo>
                <a:lnTo>
                  <a:pt x="0" y="198120"/>
                </a:lnTo>
                <a:lnTo>
                  <a:pt x="0" y="0"/>
                </a:lnTo>
                <a:close/>
              </a:path>
            </a:pathLst>
          </a:custGeom>
          <a:blipFill>
            <a:blip r:embed="rId36"/>
            <a:stretch>
              <a:fillRect l="0" t="-751" r="0" b="-751"/>
            </a:stretch>
          </a:blipFill>
        </p:spPr>
      </p:sp>
      <p:sp>
        <p:nvSpPr>
          <p:cNvPr name="Freeform 52" id="52"/>
          <p:cNvSpPr/>
          <p:nvPr/>
        </p:nvSpPr>
        <p:spPr>
          <a:xfrm flipH="false" flipV="false" rot="0">
            <a:off x="10088880" y="3749039"/>
            <a:ext cx="452120" cy="85090"/>
          </a:xfrm>
          <a:custGeom>
            <a:avLst/>
            <a:gdLst/>
            <a:ahLst/>
            <a:cxnLst/>
            <a:rect r="r" b="b" t="t" l="l"/>
            <a:pathLst>
              <a:path h="85090" w="452120">
                <a:moveTo>
                  <a:pt x="0" y="0"/>
                </a:moveTo>
                <a:lnTo>
                  <a:pt x="452120" y="0"/>
                </a:lnTo>
                <a:lnTo>
                  <a:pt x="452120" y="85090"/>
                </a:lnTo>
                <a:lnTo>
                  <a:pt x="0" y="85090"/>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53" id="53"/>
          <p:cNvSpPr/>
          <p:nvPr/>
        </p:nvSpPr>
        <p:spPr>
          <a:xfrm flipH="false" flipV="false" rot="0">
            <a:off x="9839960" y="4282695"/>
            <a:ext cx="563880" cy="655064"/>
          </a:xfrm>
          <a:custGeom>
            <a:avLst/>
            <a:gdLst/>
            <a:ahLst/>
            <a:cxnLst/>
            <a:rect r="r" b="b" t="t" l="l"/>
            <a:pathLst>
              <a:path h="655064" w="563880">
                <a:moveTo>
                  <a:pt x="0" y="0"/>
                </a:moveTo>
                <a:lnTo>
                  <a:pt x="563880" y="0"/>
                </a:lnTo>
                <a:lnTo>
                  <a:pt x="563880" y="655064"/>
                </a:lnTo>
                <a:lnTo>
                  <a:pt x="0" y="655064"/>
                </a:lnTo>
                <a:lnTo>
                  <a:pt x="0" y="0"/>
                </a:lnTo>
                <a:close/>
              </a:path>
            </a:pathLst>
          </a:custGeom>
          <a:blipFill>
            <a:blip r:embed="rId39"/>
            <a:stretch>
              <a:fillRect l="0" t="-334" r="0" b="-334"/>
            </a:stretch>
          </a:blipFill>
        </p:spPr>
      </p:sp>
      <p:sp>
        <p:nvSpPr>
          <p:cNvPr name="Freeform 54" id="54"/>
          <p:cNvSpPr/>
          <p:nvPr/>
        </p:nvSpPr>
        <p:spPr>
          <a:xfrm flipH="false" flipV="false" rot="0">
            <a:off x="9855202" y="4302759"/>
            <a:ext cx="533400" cy="619760"/>
          </a:xfrm>
          <a:custGeom>
            <a:avLst/>
            <a:gdLst/>
            <a:ahLst/>
            <a:cxnLst/>
            <a:rect r="r" b="b" t="t" l="l"/>
            <a:pathLst>
              <a:path h="619760" w="533400">
                <a:moveTo>
                  <a:pt x="0" y="0"/>
                </a:moveTo>
                <a:lnTo>
                  <a:pt x="533400" y="0"/>
                </a:lnTo>
                <a:lnTo>
                  <a:pt x="533400" y="619760"/>
                </a:lnTo>
                <a:lnTo>
                  <a:pt x="0" y="619760"/>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55" id="55"/>
          <p:cNvSpPr/>
          <p:nvPr/>
        </p:nvSpPr>
        <p:spPr>
          <a:xfrm flipH="false" flipV="false" rot="0">
            <a:off x="9850122" y="4297681"/>
            <a:ext cx="543560" cy="629920"/>
          </a:xfrm>
          <a:custGeom>
            <a:avLst/>
            <a:gdLst/>
            <a:ahLst/>
            <a:cxnLst/>
            <a:rect r="r" b="b" t="t" l="l"/>
            <a:pathLst>
              <a:path h="629920" w="543560">
                <a:moveTo>
                  <a:pt x="0" y="0"/>
                </a:moveTo>
                <a:lnTo>
                  <a:pt x="543560" y="0"/>
                </a:lnTo>
                <a:lnTo>
                  <a:pt x="543560" y="629920"/>
                </a:lnTo>
                <a:lnTo>
                  <a:pt x="0" y="62992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56" id="56"/>
          <p:cNvSpPr/>
          <p:nvPr/>
        </p:nvSpPr>
        <p:spPr>
          <a:xfrm flipH="false" flipV="false" rot="0">
            <a:off x="9890760" y="4445001"/>
            <a:ext cx="457198" cy="137158"/>
          </a:xfrm>
          <a:custGeom>
            <a:avLst/>
            <a:gdLst/>
            <a:ahLst/>
            <a:cxnLst/>
            <a:rect r="r" b="b" t="t" l="l"/>
            <a:pathLst>
              <a:path h="137158" w="457198">
                <a:moveTo>
                  <a:pt x="0" y="0"/>
                </a:moveTo>
                <a:lnTo>
                  <a:pt x="457198" y="0"/>
                </a:lnTo>
                <a:lnTo>
                  <a:pt x="457198" y="137158"/>
                </a:lnTo>
                <a:lnTo>
                  <a:pt x="0" y="137158"/>
                </a:lnTo>
                <a:lnTo>
                  <a:pt x="0" y="0"/>
                </a:lnTo>
                <a:close/>
              </a:path>
            </a:pathLst>
          </a:custGeom>
          <a:blipFill>
            <a:blip r:embed="rId44"/>
            <a:stretch>
              <a:fillRect l="0" t="-2083" r="0" b="-2083"/>
            </a:stretch>
          </a:blipFill>
        </p:spPr>
      </p:sp>
      <p:sp>
        <p:nvSpPr>
          <p:cNvPr name="Freeform 57" id="57"/>
          <p:cNvSpPr/>
          <p:nvPr/>
        </p:nvSpPr>
        <p:spPr>
          <a:xfrm flipH="false" flipV="false" rot="0">
            <a:off x="9890760" y="4389121"/>
            <a:ext cx="457454" cy="193038"/>
          </a:xfrm>
          <a:custGeom>
            <a:avLst/>
            <a:gdLst/>
            <a:ahLst/>
            <a:cxnLst/>
            <a:rect r="r" b="b" t="t" l="l"/>
            <a:pathLst>
              <a:path h="193038" w="457454">
                <a:moveTo>
                  <a:pt x="0" y="0"/>
                </a:moveTo>
                <a:lnTo>
                  <a:pt x="457454" y="0"/>
                </a:lnTo>
                <a:lnTo>
                  <a:pt x="457454" y="193038"/>
                </a:lnTo>
                <a:lnTo>
                  <a:pt x="0" y="193038"/>
                </a:lnTo>
                <a:lnTo>
                  <a:pt x="0" y="0"/>
                </a:lnTo>
                <a:close/>
              </a:path>
            </a:pathLst>
          </a:custGeom>
          <a:blipFill>
            <a:blip r:embed="rId45"/>
            <a:stretch>
              <a:fillRect l="-638" t="0" r="-638" b="0"/>
            </a:stretch>
          </a:blipFill>
        </p:spPr>
      </p:sp>
      <p:sp>
        <p:nvSpPr>
          <p:cNvPr name="Freeform 58" id="58"/>
          <p:cNvSpPr/>
          <p:nvPr/>
        </p:nvSpPr>
        <p:spPr>
          <a:xfrm flipH="false" flipV="false" rot="0">
            <a:off x="9850122" y="4297681"/>
            <a:ext cx="543560" cy="629920"/>
          </a:xfrm>
          <a:custGeom>
            <a:avLst/>
            <a:gdLst/>
            <a:ahLst/>
            <a:cxnLst/>
            <a:rect r="r" b="b" t="t" l="l"/>
            <a:pathLst>
              <a:path h="629920" w="543560">
                <a:moveTo>
                  <a:pt x="0" y="0"/>
                </a:moveTo>
                <a:lnTo>
                  <a:pt x="543560" y="0"/>
                </a:lnTo>
                <a:lnTo>
                  <a:pt x="543560" y="629920"/>
                </a:lnTo>
                <a:lnTo>
                  <a:pt x="0" y="629920"/>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59" id="59"/>
          <p:cNvSpPr/>
          <p:nvPr/>
        </p:nvSpPr>
        <p:spPr>
          <a:xfrm flipH="false" flipV="false" rot="0">
            <a:off x="9931402" y="4569459"/>
            <a:ext cx="365758" cy="307338"/>
          </a:xfrm>
          <a:custGeom>
            <a:avLst/>
            <a:gdLst/>
            <a:ahLst/>
            <a:cxnLst/>
            <a:rect r="r" b="b" t="t" l="l"/>
            <a:pathLst>
              <a:path h="307338" w="365758">
                <a:moveTo>
                  <a:pt x="0" y="0"/>
                </a:moveTo>
                <a:lnTo>
                  <a:pt x="365758" y="0"/>
                </a:lnTo>
                <a:lnTo>
                  <a:pt x="365758" y="307338"/>
                </a:lnTo>
                <a:lnTo>
                  <a:pt x="0" y="307338"/>
                </a:lnTo>
                <a:lnTo>
                  <a:pt x="0" y="0"/>
                </a:lnTo>
                <a:close/>
              </a:path>
            </a:pathLst>
          </a:custGeom>
          <a:blipFill>
            <a:blip r:embed="rId48"/>
            <a:stretch>
              <a:fillRect l="-1204" t="0" r="-1204" b="0"/>
            </a:stretch>
          </a:blipFill>
        </p:spPr>
      </p:sp>
      <p:sp>
        <p:nvSpPr>
          <p:cNvPr name="Freeform 60" id="60"/>
          <p:cNvSpPr/>
          <p:nvPr/>
        </p:nvSpPr>
        <p:spPr>
          <a:xfrm flipH="false" flipV="false" rot="0">
            <a:off x="9784080" y="5217161"/>
            <a:ext cx="675408" cy="538480"/>
          </a:xfrm>
          <a:custGeom>
            <a:avLst/>
            <a:gdLst/>
            <a:ahLst/>
            <a:cxnLst/>
            <a:rect r="r" b="b" t="t" l="l"/>
            <a:pathLst>
              <a:path h="538480" w="675408">
                <a:moveTo>
                  <a:pt x="0" y="0"/>
                </a:moveTo>
                <a:lnTo>
                  <a:pt x="675408" y="0"/>
                </a:lnTo>
                <a:lnTo>
                  <a:pt x="675408" y="538480"/>
                </a:lnTo>
                <a:lnTo>
                  <a:pt x="0" y="538480"/>
                </a:lnTo>
                <a:lnTo>
                  <a:pt x="0" y="0"/>
                </a:lnTo>
                <a:close/>
              </a:path>
            </a:pathLst>
          </a:custGeom>
          <a:blipFill>
            <a:blip r:embed="rId49"/>
            <a:stretch>
              <a:fillRect l="-540" t="0" r="-540" b="0"/>
            </a:stretch>
          </a:blipFill>
        </p:spPr>
      </p:sp>
      <p:sp>
        <p:nvSpPr>
          <p:cNvPr name="Freeform 61" id="61"/>
          <p:cNvSpPr/>
          <p:nvPr/>
        </p:nvSpPr>
        <p:spPr>
          <a:xfrm flipH="false" flipV="false" rot="0">
            <a:off x="9884156" y="6037581"/>
            <a:ext cx="473964" cy="652780"/>
          </a:xfrm>
          <a:custGeom>
            <a:avLst/>
            <a:gdLst/>
            <a:ahLst/>
            <a:cxnLst/>
            <a:rect r="r" b="b" t="t" l="l"/>
            <a:pathLst>
              <a:path h="652780" w="473964">
                <a:moveTo>
                  <a:pt x="0" y="0"/>
                </a:moveTo>
                <a:lnTo>
                  <a:pt x="473964" y="0"/>
                </a:lnTo>
                <a:lnTo>
                  <a:pt x="473964" y="652780"/>
                </a:lnTo>
                <a:lnTo>
                  <a:pt x="0" y="652780"/>
                </a:lnTo>
                <a:lnTo>
                  <a:pt x="0" y="0"/>
                </a:lnTo>
                <a:close/>
              </a:path>
            </a:pathLst>
          </a:custGeom>
          <a:blipFill>
            <a:blip r:embed="rId50"/>
            <a:stretch>
              <a:fillRect l="-635" t="0" r="-635" b="0"/>
            </a:stretch>
          </a:blipFill>
        </p:spPr>
      </p:sp>
      <p:sp>
        <p:nvSpPr>
          <p:cNvPr name="Freeform 62" id="62"/>
          <p:cNvSpPr/>
          <p:nvPr/>
        </p:nvSpPr>
        <p:spPr>
          <a:xfrm flipH="false" flipV="false" rot="0">
            <a:off x="9687560" y="6960311"/>
            <a:ext cx="868680" cy="573328"/>
          </a:xfrm>
          <a:custGeom>
            <a:avLst/>
            <a:gdLst/>
            <a:ahLst/>
            <a:cxnLst/>
            <a:rect r="r" b="b" t="t" l="l"/>
            <a:pathLst>
              <a:path h="573328" w="868680">
                <a:moveTo>
                  <a:pt x="0" y="0"/>
                </a:moveTo>
                <a:lnTo>
                  <a:pt x="868680" y="0"/>
                </a:lnTo>
                <a:lnTo>
                  <a:pt x="868680" y="573328"/>
                </a:lnTo>
                <a:lnTo>
                  <a:pt x="0" y="573328"/>
                </a:lnTo>
                <a:lnTo>
                  <a:pt x="0" y="0"/>
                </a:lnTo>
                <a:close/>
              </a:path>
            </a:pathLst>
          </a:custGeom>
          <a:blipFill>
            <a:blip r:embed="rId51"/>
            <a:stretch>
              <a:fillRect l="-49" t="0" r="-49" b="0"/>
            </a:stretch>
          </a:blipFill>
        </p:spPr>
      </p:sp>
      <p:sp>
        <p:nvSpPr>
          <p:cNvPr name="Freeform 63" id="63"/>
          <p:cNvSpPr/>
          <p:nvPr/>
        </p:nvSpPr>
        <p:spPr>
          <a:xfrm flipH="false" flipV="false" rot="0">
            <a:off x="9672322" y="6934453"/>
            <a:ext cx="894332" cy="609598"/>
          </a:xfrm>
          <a:custGeom>
            <a:avLst/>
            <a:gdLst/>
            <a:ahLst/>
            <a:cxnLst/>
            <a:rect r="r" b="b" t="t" l="l"/>
            <a:pathLst>
              <a:path h="609598" w="894332">
                <a:moveTo>
                  <a:pt x="0" y="0"/>
                </a:moveTo>
                <a:lnTo>
                  <a:pt x="894332" y="0"/>
                </a:lnTo>
                <a:lnTo>
                  <a:pt x="894332" y="609598"/>
                </a:lnTo>
                <a:lnTo>
                  <a:pt x="0" y="609598"/>
                </a:lnTo>
                <a:lnTo>
                  <a:pt x="0" y="0"/>
                </a:lnTo>
                <a:close/>
              </a:path>
            </a:pathLst>
          </a:custGeom>
          <a:blipFill>
            <a:blip r:embed="rId52"/>
            <a:stretch>
              <a:fillRect l="-56" t="0" r="-56"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8313961" y="3049514"/>
            <a:ext cx="8945339" cy="3486150"/>
          </a:xfrm>
          <a:prstGeom prst="rect">
            <a:avLst/>
          </a:prstGeom>
        </p:spPr>
        <p:txBody>
          <a:bodyPr anchor="t" rtlCol="false" tIns="0" lIns="0" bIns="0" rIns="0">
            <a:spAutoFit/>
          </a:bodyPr>
          <a:lstStyle/>
          <a:p>
            <a:pPr algn="l">
              <a:lnSpc>
                <a:spcPts val="12960"/>
              </a:lnSpc>
            </a:pPr>
            <a:r>
              <a:rPr lang="en-US" sz="10800" spc="-670">
                <a:solidFill>
                  <a:srgbClr val="EB83B5"/>
                </a:solidFill>
                <a:latin typeface="Arial Bold"/>
                <a:ea typeface="Arial Bold"/>
                <a:cs typeface="Arial Bold"/>
                <a:sym typeface="Arial Bold"/>
              </a:rPr>
              <a:t>QUALIFYING  TEAMS</a:t>
            </a:r>
          </a:p>
        </p:txBody>
      </p:sp>
      <p:sp>
        <p:nvSpPr>
          <p:cNvPr name="Freeform 8" id="8"/>
          <p:cNvSpPr/>
          <p:nvPr/>
        </p:nvSpPr>
        <p:spPr>
          <a:xfrm flipH="false" flipV="false" rot="0">
            <a:off x="1028700" y="1028700"/>
            <a:ext cx="6573393" cy="8229600"/>
          </a:xfrm>
          <a:custGeom>
            <a:avLst/>
            <a:gdLst/>
            <a:ahLst/>
            <a:cxnLst/>
            <a:rect r="r" b="b" t="t" l="l"/>
            <a:pathLst>
              <a:path h="8229600" w="6573393">
                <a:moveTo>
                  <a:pt x="0" y="0"/>
                </a:moveTo>
                <a:lnTo>
                  <a:pt x="6573393" y="0"/>
                </a:lnTo>
                <a:lnTo>
                  <a:pt x="6573393" y="8229600"/>
                </a:lnTo>
                <a:lnTo>
                  <a:pt x="0" y="822960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62" y="-10162"/>
            <a:ext cx="9118600" cy="1209040"/>
          </a:xfrm>
          <a:custGeom>
            <a:avLst/>
            <a:gdLst/>
            <a:ahLst/>
            <a:cxnLst/>
            <a:rect r="r" b="b" t="t" l="l"/>
            <a:pathLst>
              <a:path h="1209040" w="9118600">
                <a:moveTo>
                  <a:pt x="0" y="0"/>
                </a:moveTo>
                <a:lnTo>
                  <a:pt x="9118600" y="0"/>
                </a:lnTo>
                <a:lnTo>
                  <a:pt x="9118600" y="1209040"/>
                </a:lnTo>
                <a:lnTo>
                  <a:pt x="0" y="12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05682" y="260221"/>
            <a:ext cx="3155950" cy="592455"/>
          </a:xfrm>
          <a:prstGeom prst="rect">
            <a:avLst/>
          </a:prstGeom>
        </p:spPr>
        <p:txBody>
          <a:bodyPr anchor="t" rtlCol="false" tIns="0" lIns="0" bIns="0" rIns="0">
            <a:spAutoFit/>
          </a:bodyPr>
          <a:lstStyle/>
          <a:p>
            <a:pPr algn="l">
              <a:lnSpc>
                <a:spcPts val="3840"/>
              </a:lnSpc>
            </a:pPr>
            <a:r>
              <a:rPr lang="en-US" sz="3200" spc="-170">
                <a:solidFill>
                  <a:srgbClr val="FFFFFF"/>
                </a:solidFill>
                <a:latin typeface="Arial Bold"/>
                <a:ea typeface="Arial Bold"/>
                <a:cs typeface="Arial Bold"/>
                <a:sym typeface="Arial Bold"/>
              </a:rPr>
              <a:t>Qualifying Teams</a:t>
            </a:r>
          </a:p>
        </p:txBody>
      </p:sp>
      <p:sp>
        <p:nvSpPr>
          <p:cNvPr name="Freeform 4" id="4"/>
          <p:cNvSpPr/>
          <p:nvPr/>
        </p:nvSpPr>
        <p:spPr>
          <a:xfrm flipH="false" flipV="false" rot="0">
            <a:off x="9133840" y="-5082"/>
            <a:ext cx="9169400" cy="1209040"/>
          </a:xfrm>
          <a:custGeom>
            <a:avLst/>
            <a:gdLst/>
            <a:ahLst/>
            <a:cxnLst/>
            <a:rect r="r" b="b" t="t" l="l"/>
            <a:pathLst>
              <a:path h="1209040" w="9169400">
                <a:moveTo>
                  <a:pt x="0" y="0"/>
                </a:moveTo>
                <a:lnTo>
                  <a:pt x="9169400" y="0"/>
                </a:lnTo>
                <a:lnTo>
                  <a:pt x="9169400" y="1209040"/>
                </a:lnTo>
                <a:lnTo>
                  <a:pt x="0" y="1209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564870" y="260221"/>
            <a:ext cx="4005578" cy="592455"/>
          </a:xfrm>
          <a:prstGeom prst="rect">
            <a:avLst/>
          </a:prstGeom>
        </p:spPr>
        <p:txBody>
          <a:bodyPr anchor="t" rtlCol="false" tIns="0" lIns="0" bIns="0" rIns="0">
            <a:spAutoFit/>
          </a:bodyPr>
          <a:lstStyle/>
          <a:p>
            <a:pPr algn="l">
              <a:lnSpc>
                <a:spcPts val="3840"/>
              </a:lnSpc>
            </a:pPr>
            <a:r>
              <a:rPr lang="en-US" sz="3200" spc="-170">
                <a:solidFill>
                  <a:srgbClr val="FFFFFF"/>
                </a:solidFill>
                <a:latin typeface="Arial Bold"/>
                <a:ea typeface="Arial Bold"/>
                <a:cs typeface="Arial Bold"/>
                <a:sym typeface="Arial Bold"/>
              </a:rPr>
              <a:t>Winner and Runnerup</a:t>
            </a:r>
          </a:p>
        </p:txBody>
      </p:sp>
      <p:sp>
        <p:nvSpPr>
          <p:cNvPr name="Freeform 6" id="6"/>
          <p:cNvSpPr/>
          <p:nvPr/>
        </p:nvSpPr>
        <p:spPr>
          <a:xfrm flipH="false" flipV="false" rot="0">
            <a:off x="833118" y="1935478"/>
            <a:ext cx="7792720" cy="4699000"/>
          </a:xfrm>
          <a:custGeom>
            <a:avLst/>
            <a:gdLst/>
            <a:ahLst/>
            <a:cxnLst/>
            <a:rect r="r" b="b" t="t" l="l"/>
            <a:pathLst>
              <a:path h="4699000" w="7792720">
                <a:moveTo>
                  <a:pt x="0" y="0"/>
                </a:moveTo>
                <a:lnTo>
                  <a:pt x="7792720" y="0"/>
                </a:lnTo>
                <a:lnTo>
                  <a:pt x="7792720" y="4699000"/>
                </a:lnTo>
                <a:lnTo>
                  <a:pt x="0" y="4699000"/>
                </a:lnTo>
                <a:lnTo>
                  <a:pt x="0" y="0"/>
                </a:lnTo>
                <a:close/>
              </a:path>
            </a:pathLst>
          </a:custGeom>
          <a:blipFill>
            <a:blip r:embed="rId6"/>
            <a:stretch>
              <a:fillRect l="-1" t="0" r="-1" b="0"/>
            </a:stretch>
          </a:blipFill>
        </p:spPr>
      </p:sp>
      <p:sp>
        <p:nvSpPr>
          <p:cNvPr name="Freeform 7" id="7"/>
          <p:cNvSpPr/>
          <p:nvPr/>
        </p:nvSpPr>
        <p:spPr>
          <a:xfrm flipH="false" flipV="false" rot="0">
            <a:off x="8448040" y="8188958"/>
            <a:ext cx="2428240" cy="1849116"/>
          </a:xfrm>
          <a:custGeom>
            <a:avLst/>
            <a:gdLst/>
            <a:ahLst/>
            <a:cxnLst/>
            <a:rect r="r" b="b" t="t" l="l"/>
            <a:pathLst>
              <a:path h="1849116" w="2428240">
                <a:moveTo>
                  <a:pt x="0" y="0"/>
                </a:moveTo>
                <a:lnTo>
                  <a:pt x="2428240" y="0"/>
                </a:lnTo>
                <a:lnTo>
                  <a:pt x="2428240" y="1849116"/>
                </a:lnTo>
                <a:lnTo>
                  <a:pt x="0" y="1849116"/>
                </a:lnTo>
                <a:lnTo>
                  <a:pt x="0" y="0"/>
                </a:lnTo>
                <a:close/>
              </a:path>
            </a:pathLst>
          </a:custGeom>
          <a:blipFill>
            <a:blip r:embed="rId7"/>
            <a:stretch>
              <a:fillRect l="-41" t="0" r="-41" b="0"/>
            </a:stretch>
          </a:blipFill>
        </p:spPr>
      </p:sp>
      <p:sp>
        <p:nvSpPr>
          <p:cNvPr name="Freeform 8" id="8"/>
          <p:cNvSpPr/>
          <p:nvPr/>
        </p:nvSpPr>
        <p:spPr>
          <a:xfrm flipH="false" flipV="false" rot="0">
            <a:off x="4394200" y="8183880"/>
            <a:ext cx="2250440" cy="1798320"/>
          </a:xfrm>
          <a:custGeom>
            <a:avLst/>
            <a:gdLst/>
            <a:ahLst/>
            <a:cxnLst/>
            <a:rect r="r" b="b" t="t" l="l"/>
            <a:pathLst>
              <a:path h="1798320" w="2250440">
                <a:moveTo>
                  <a:pt x="0" y="0"/>
                </a:moveTo>
                <a:lnTo>
                  <a:pt x="2250440" y="0"/>
                </a:lnTo>
                <a:lnTo>
                  <a:pt x="2250440" y="1798320"/>
                </a:lnTo>
                <a:lnTo>
                  <a:pt x="0" y="1798320"/>
                </a:lnTo>
                <a:lnTo>
                  <a:pt x="0" y="0"/>
                </a:lnTo>
                <a:close/>
              </a:path>
            </a:pathLst>
          </a:custGeom>
          <a:blipFill>
            <a:blip r:embed="rId8"/>
            <a:stretch>
              <a:fillRect l="0" t="-107" r="0" b="-107"/>
            </a:stretch>
          </a:blipFill>
        </p:spPr>
      </p:sp>
      <p:sp>
        <p:nvSpPr>
          <p:cNvPr name="Freeform 9" id="9"/>
          <p:cNvSpPr/>
          <p:nvPr/>
        </p:nvSpPr>
        <p:spPr>
          <a:xfrm flipH="false" flipV="false" rot="0">
            <a:off x="12217400" y="7508238"/>
            <a:ext cx="1732280" cy="2529836"/>
          </a:xfrm>
          <a:custGeom>
            <a:avLst/>
            <a:gdLst/>
            <a:ahLst/>
            <a:cxnLst/>
            <a:rect r="r" b="b" t="t" l="l"/>
            <a:pathLst>
              <a:path h="2529836" w="1732280">
                <a:moveTo>
                  <a:pt x="0" y="0"/>
                </a:moveTo>
                <a:lnTo>
                  <a:pt x="1732280" y="0"/>
                </a:lnTo>
                <a:lnTo>
                  <a:pt x="1732280" y="2529836"/>
                </a:lnTo>
                <a:lnTo>
                  <a:pt x="0" y="2529836"/>
                </a:lnTo>
                <a:lnTo>
                  <a:pt x="0" y="0"/>
                </a:lnTo>
                <a:close/>
              </a:path>
            </a:pathLst>
          </a:custGeom>
          <a:blipFill>
            <a:blip r:embed="rId9"/>
            <a:stretch>
              <a:fillRect l="-3" t="0" r="-3" b="0"/>
            </a:stretch>
          </a:blipFill>
        </p:spPr>
      </p:sp>
      <p:sp>
        <p:nvSpPr>
          <p:cNvPr name="Freeform 10" id="10"/>
          <p:cNvSpPr/>
          <p:nvPr/>
        </p:nvSpPr>
        <p:spPr>
          <a:xfrm flipH="false" flipV="false" rot="0">
            <a:off x="5669913" y="6457313"/>
            <a:ext cx="10552430" cy="1588770"/>
          </a:xfrm>
          <a:custGeom>
            <a:avLst/>
            <a:gdLst/>
            <a:ahLst/>
            <a:cxnLst/>
            <a:rect r="r" b="b" t="t" l="l"/>
            <a:pathLst>
              <a:path h="1588770" w="10552430">
                <a:moveTo>
                  <a:pt x="0" y="0"/>
                </a:moveTo>
                <a:lnTo>
                  <a:pt x="10552430" y="0"/>
                </a:lnTo>
                <a:lnTo>
                  <a:pt x="10552430" y="1588770"/>
                </a:lnTo>
                <a:lnTo>
                  <a:pt x="0" y="1588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4874240" y="7929876"/>
            <a:ext cx="2550158" cy="2255520"/>
          </a:xfrm>
          <a:custGeom>
            <a:avLst/>
            <a:gdLst/>
            <a:ahLst/>
            <a:cxnLst/>
            <a:rect r="r" b="b" t="t" l="l"/>
            <a:pathLst>
              <a:path h="2255520" w="2550158">
                <a:moveTo>
                  <a:pt x="0" y="0"/>
                </a:moveTo>
                <a:lnTo>
                  <a:pt x="2550158" y="0"/>
                </a:lnTo>
                <a:lnTo>
                  <a:pt x="2550158" y="2255520"/>
                </a:lnTo>
                <a:lnTo>
                  <a:pt x="0" y="2255520"/>
                </a:lnTo>
                <a:lnTo>
                  <a:pt x="0" y="0"/>
                </a:lnTo>
                <a:close/>
              </a:path>
            </a:pathLst>
          </a:custGeom>
          <a:blipFill>
            <a:blip r:embed="rId12"/>
            <a:stretch>
              <a:fillRect l="0" t="-24" r="0" b="-24"/>
            </a:stretch>
          </a:blipFill>
        </p:spPr>
      </p:sp>
      <p:sp>
        <p:nvSpPr>
          <p:cNvPr name="Freeform 12" id="12"/>
          <p:cNvSpPr/>
          <p:nvPr/>
        </p:nvSpPr>
        <p:spPr>
          <a:xfrm flipH="false" flipV="false" rot="0">
            <a:off x="9596120" y="4729480"/>
            <a:ext cx="2250438" cy="1803400"/>
          </a:xfrm>
          <a:custGeom>
            <a:avLst/>
            <a:gdLst/>
            <a:ahLst/>
            <a:cxnLst/>
            <a:rect r="r" b="b" t="t" l="l"/>
            <a:pathLst>
              <a:path h="1803400" w="2250438">
                <a:moveTo>
                  <a:pt x="0" y="0"/>
                </a:moveTo>
                <a:lnTo>
                  <a:pt x="2250438" y="0"/>
                </a:lnTo>
                <a:lnTo>
                  <a:pt x="2250438" y="1803400"/>
                </a:lnTo>
                <a:lnTo>
                  <a:pt x="0" y="1803400"/>
                </a:lnTo>
                <a:lnTo>
                  <a:pt x="0" y="0"/>
                </a:lnTo>
                <a:close/>
              </a:path>
            </a:pathLst>
          </a:custGeom>
          <a:blipFill>
            <a:blip r:embed="rId8"/>
            <a:stretch>
              <a:fillRect l="-33" t="0" r="-33" b="0"/>
            </a:stretch>
          </a:blipFill>
        </p:spPr>
      </p:sp>
      <p:sp>
        <p:nvSpPr>
          <p:cNvPr name="Freeform 13" id="13"/>
          <p:cNvSpPr/>
          <p:nvPr/>
        </p:nvSpPr>
        <p:spPr>
          <a:xfrm flipH="false" flipV="false" rot="0">
            <a:off x="13487400" y="4439918"/>
            <a:ext cx="2433318" cy="1849118"/>
          </a:xfrm>
          <a:custGeom>
            <a:avLst/>
            <a:gdLst/>
            <a:ahLst/>
            <a:cxnLst/>
            <a:rect r="r" b="b" t="t" l="l"/>
            <a:pathLst>
              <a:path h="1849118" w="2433318">
                <a:moveTo>
                  <a:pt x="0" y="0"/>
                </a:moveTo>
                <a:lnTo>
                  <a:pt x="2433318" y="0"/>
                </a:lnTo>
                <a:lnTo>
                  <a:pt x="2433318" y="1849118"/>
                </a:lnTo>
                <a:lnTo>
                  <a:pt x="0" y="1849118"/>
                </a:lnTo>
                <a:lnTo>
                  <a:pt x="0" y="0"/>
                </a:lnTo>
                <a:close/>
              </a:path>
            </a:pathLst>
          </a:custGeom>
          <a:blipFill>
            <a:blip r:embed="rId7"/>
            <a:stretch>
              <a:fillRect l="0" t="-62" r="0" b="-62"/>
            </a:stretch>
          </a:blipFill>
        </p:spPr>
      </p:sp>
      <p:sp>
        <p:nvSpPr>
          <p:cNvPr name="Freeform 14" id="14"/>
          <p:cNvSpPr/>
          <p:nvPr/>
        </p:nvSpPr>
        <p:spPr>
          <a:xfrm flipH="false" flipV="false" rot="0">
            <a:off x="10892155" y="3175633"/>
            <a:ext cx="3818890" cy="1430020"/>
          </a:xfrm>
          <a:custGeom>
            <a:avLst/>
            <a:gdLst/>
            <a:ahLst/>
            <a:cxnLst/>
            <a:rect r="r" b="b" t="t" l="l"/>
            <a:pathLst>
              <a:path h="1430020" w="3818890">
                <a:moveTo>
                  <a:pt x="0" y="0"/>
                </a:moveTo>
                <a:lnTo>
                  <a:pt x="3818890" y="0"/>
                </a:lnTo>
                <a:lnTo>
                  <a:pt x="3818890" y="1430020"/>
                </a:lnTo>
                <a:lnTo>
                  <a:pt x="0" y="143002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1567158" y="1300480"/>
            <a:ext cx="2250440" cy="1803400"/>
          </a:xfrm>
          <a:custGeom>
            <a:avLst/>
            <a:gdLst/>
            <a:ahLst/>
            <a:cxnLst/>
            <a:rect r="r" b="b" t="t" l="l"/>
            <a:pathLst>
              <a:path h="1803400" w="2250440">
                <a:moveTo>
                  <a:pt x="0" y="0"/>
                </a:moveTo>
                <a:lnTo>
                  <a:pt x="2250440" y="0"/>
                </a:lnTo>
                <a:lnTo>
                  <a:pt x="2250440" y="1803400"/>
                </a:lnTo>
                <a:lnTo>
                  <a:pt x="0" y="1803400"/>
                </a:lnTo>
                <a:lnTo>
                  <a:pt x="0" y="0"/>
                </a:lnTo>
                <a:close/>
              </a:path>
            </a:pathLst>
          </a:custGeom>
          <a:blipFill>
            <a:blip r:embed="rId8"/>
            <a:stretch>
              <a:fillRect l="-33" t="0" r="-33" b="0"/>
            </a:stretch>
          </a:blipFill>
        </p:spPr>
      </p:sp>
      <p:sp>
        <p:nvSpPr>
          <p:cNvPr name="TextBox 16" id="16"/>
          <p:cNvSpPr txBox="true"/>
          <p:nvPr/>
        </p:nvSpPr>
        <p:spPr>
          <a:xfrm rot="0">
            <a:off x="472440" y="8816339"/>
            <a:ext cx="3155950" cy="593725"/>
          </a:xfrm>
          <a:prstGeom prst="rect">
            <a:avLst/>
          </a:prstGeom>
        </p:spPr>
        <p:txBody>
          <a:bodyPr anchor="t" rtlCol="false" tIns="0" lIns="0" bIns="0" rIns="0">
            <a:spAutoFit/>
          </a:bodyPr>
          <a:lstStyle/>
          <a:p>
            <a:pPr algn="l">
              <a:lnSpc>
                <a:spcPts val="3840"/>
              </a:lnSpc>
            </a:pPr>
            <a:r>
              <a:rPr lang="en-US" sz="3200" spc="-160">
                <a:solidFill>
                  <a:srgbClr val="AB2B7B"/>
                </a:solidFill>
                <a:latin typeface="Arial Bold"/>
                <a:ea typeface="Arial Bold"/>
                <a:cs typeface="Arial Bold"/>
                <a:sym typeface="Arial Bold"/>
              </a:rPr>
              <a:t>Qualifying Teams</a:t>
            </a:r>
          </a:p>
        </p:txBody>
      </p:sp>
      <p:sp>
        <p:nvSpPr>
          <p:cNvPr name="TextBox 17" id="17"/>
          <p:cNvSpPr txBox="true"/>
          <p:nvPr/>
        </p:nvSpPr>
        <p:spPr>
          <a:xfrm rot="0">
            <a:off x="9893806" y="1956307"/>
            <a:ext cx="1347470" cy="593725"/>
          </a:xfrm>
          <a:prstGeom prst="rect">
            <a:avLst/>
          </a:prstGeom>
        </p:spPr>
        <p:txBody>
          <a:bodyPr anchor="t" rtlCol="false" tIns="0" lIns="0" bIns="0" rIns="0">
            <a:spAutoFit/>
          </a:bodyPr>
          <a:lstStyle/>
          <a:p>
            <a:pPr algn="l">
              <a:lnSpc>
                <a:spcPts val="3840"/>
              </a:lnSpc>
            </a:pPr>
            <a:r>
              <a:rPr lang="en-US" sz="3200" spc="-120">
                <a:solidFill>
                  <a:srgbClr val="AB2B7B"/>
                </a:solidFill>
                <a:latin typeface="Arial Bold"/>
                <a:ea typeface="Arial Bold"/>
                <a:cs typeface="Arial Bold"/>
                <a:sym typeface="Arial Bold"/>
              </a:rPr>
              <a:t>Winner</a:t>
            </a:r>
          </a:p>
        </p:txBody>
      </p:sp>
      <p:sp>
        <p:nvSpPr>
          <p:cNvPr name="TextBox 18" id="18"/>
          <p:cNvSpPr txBox="true"/>
          <p:nvPr/>
        </p:nvSpPr>
        <p:spPr>
          <a:xfrm rot="0">
            <a:off x="15993616" y="4818887"/>
            <a:ext cx="1831338" cy="593725"/>
          </a:xfrm>
          <a:prstGeom prst="rect">
            <a:avLst/>
          </a:prstGeom>
        </p:spPr>
        <p:txBody>
          <a:bodyPr anchor="t" rtlCol="false" tIns="0" lIns="0" bIns="0" rIns="0">
            <a:spAutoFit/>
          </a:bodyPr>
          <a:lstStyle/>
          <a:p>
            <a:pPr algn="l">
              <a:lnSpc>
                <a:spcPts val="3840"/>
              </a:lnSpc>
            </a:pPr>
            <a:r>
              <a:rPr lang="en-US" sz="3200" spc="-150">
                <a:solidFill>
                  <a:srgbClr val="AB2B7B"/>
                </a:solidFill>
                <a:latin typeface="Arial Bold"/>
                <a:ea typeface="Arial Bold"/>
                <a:cs typeface="Arial Bold"/>
                <a:sym typeface="Arial Bold"/>
              </a:rPr>
              <a:t>Runnerup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602093" y="3011177"/>
            <a:ext cx="7632700" cy="3486150"/>
          </a:xfrm>
          <a:prstGeom prst="rect">
            <a:avLst/>
          </a:prstGeom>
        </p:spPr>
        <p:txBody>
          <a:bodyPr anchor="t" rtlCol="false" tIns="0" lIns="0" bIns="0" rIns="0">
            <a:spAutoFit/>
          </a:bodyPr>
          <a:lstStyle/>
          <a:p>
            <a:pPr algn="l">
              <a:lnSpc>
                <a:spcPts val="12960"/>
              </a:lnSpc>
            </a:pPr>
            <a:r>
              <a:rPr lang="en-US" sz="10800" spc="-650">
                <a:solidFill>
                  <a:srgbClr val="CE2E8E"/>
                </a:solidFill>
                <a:latin typeface="Arial Bold"/>
                <a:ea typeface="Arial Bold"/>
                <a:cs typeface="Arial Bold"/>
                <a:sym typeface="Arial Bold"/>
              </a:rPr>
              <a:t>MY PLAYING  XI</a:t>
            </a:r>
          </a:p>
        </p:txBody>
      </p:sp>
      <p:sp>
        <p:nvSpPr>
          <p:cNvPr name="Freeform 3" id="3"/>
          <p:cNvSpPr/>
          <p:nvPr/>
        </p:nvSpPr>
        <p:spPr>
          <a:xfrm flipH="false" flipV="false" rot="0">
            <a:off x="1028700" y="1028700"/>
            <a:ext cx="6573393" cy="8229600"/>
          </a:xfrm>
          <a:custGeom>
            <a:avLst/>
            <a:gdLst/>
            <a:ahLst/>
            <a:cxnLst/>
            <a:rect r="r" b="b" t="t" l="l"/>
            <a:pathLst>
              <a:path h="8229600" w="6573393">
                <a:moveTo>
                  <a:pt x="0" y="0"/>
                </a:moveTo>
                <a:lnTo>
                  <a:pt x="6573393" y="0"/>
                </a:lnTo>
                <a:lnTo>
                  <a:pt x="6573393" y="8229600"/>
                </a:lnTo>
                <a:lnTo>
                  <a:pt x="0" y="8229600"/>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62" y="-5082"/>
            <a:ext cx="18313400" cy="1209040"/>
          </a:xfrm>
          <a:custGeom>
            <a:avLst/>
            <a:gdLst/>
            <a:ahLst/>
            <a:cxnLst/>
            <a:rect r="r" b="b" t="t" l="l"/>
            <a:pathLst>
              <a:path h="1209040" w="18313400">
                <a:moveTo>
                  <a:pt x="0" y="0"/>
                </a:moveTo>
                <a:lnTo>
                  <a:pt x="18313400" y="0"/>
                </a:lnTo>
                <a:lnTo>
                  <a:pt x="18313400" y="1209040"/>
                </a:lnTo>
                <a:lnTo>
                  <a:pt x="0" y="12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74308" y="269239"/>
            <a:ext cx="7249158" cy="1804035"/>
          </a:xfrm>
          <a:prstGeom prst="rect">
            <a:avLst/>
          </a:prstGeom>
        </p:spPr>
        <p:txBody>
          <a:bodyPr anchor="t" rtlCol="false" tIns="0" lIns="0" bIns="0" rIns="0">
            <a:spAutoFit/>
          </a:bodyPr>
          <a:lstStyle/>
          <a:p>
            <a:pPr algn="l">
              <a:lnSpc>
                <a:spcPts val="3840"/>
              </a:lnSpc>
            </a:pPr>
            <a:r>
              <a:rPr lang="en-US" sz="3200" spc="-100">
                <a:solidFill>
                  <a:srgbClr val="FFFFFF"/>
                </a:solidFill>
                <a:latin typeface="Arial Bold"/>
                <a:ea typeface="Arial Bold"/>
                <a:cs typeface="Arial Bold"/>
                <a:sym typeface="Arial Bold"/>
              </a:rPr>
              <a:t>My Playing XI : The Powerhouse Lineup!</a:t>
            </a:r>
          </a:p>
          <a:p>
            <a:pPr algn="l">
              <a:lnSpc>
                <a:spcPts val="3840"/>
              </a:lnSpc>
            </a:pPr>
          </a:p>
          <a:p>
            <a:pPr algn="l">
              <a:lnSpc>
                <a:spcPts val="4320"/>
              </a:lnSpc>
            </a:pPr>
            <a:r>
              <a:rPr lang="en-US" sz="3600" spc="-160">
                <a:solidFill>
                  <a:srgbClr val="00AFEF"/>
                </a:solidFill>
                <a:latin typeface="Arial Bold"/>
                <a:ea typeface="Arial Bold"/>
                <a:cs typeface="Arial Bold"/>
                <a:sym typeface="Arial Bold"/>
              </a:rPr>
              <a:t>Assembling the Avengers</a:t>
            </a:r>
          </a:p>
        </p:txBody>
      </p:sp>
      <p:sp>
        <p:nvSpPr>
          <p:cNvPr name="Freeform 4" id="4"/>
          <p:cNvSpPr/>
          <p:nvPr/>
        </p:nvSpPr>
        <p:spPr>
          <a:xfrm flipH="false" flipV="false" rot="0">
            <a:off x="3175000" y="2677160"/>
            <a:ext cx="10378440" cy="6695440"/>
          </a:xfrm>
          <a:custGeom>
            <a:avLst/>
            <a:gdLst/>
            <a:ahLst/>
            <a:cxnLst/>
            <a:rect r="r" b="b" t="t" l="l"/>
            <a:pathLst>
              <a:path h="6695440" w="10378440">
                <a:moveTo>
                  <a:pt x="0" y="0"/>
                </a:moveTo>
                <a:lnTo>
                  <a:pt x="10378440" y="0"/>
                </a:lnTo>
                <a:lnTo>
                  <a:pt x="10378440" y="6695440"/>
                </a:lnTo>
                <a:lnTo>
                  <a:pt x="0" y="6695440"/>
                </a:lnTo>
                <a:lnTo>
                  <a:pt x="0" y="0"/>
                </a:lnTo>
                <a:close/>
              </a:path>
            </a:pathLst>
          </a:custGeom>
          <a:blipFill>
            <a:blip r:embed="rId4"/>
            <a:stretch>
              <a:fillRect l="-22" t="0" r="-22"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Freeform 7" id="7"/>
          <p:cNvSpPr/>
          <p:nvPr/>
        </p:nvSpPr>
        <p:spPr>
          <a:xfrm flipH="false" flipV="false" rot="0">
            <a:off x="-10162" y="-5082"/>
            <a:ext cx="18313400" cy="1209040"/>
          </a:xfrm>
          <a:custGeom>
            <a:avLst/>
            <a:gdLst/>
            <a:ahLst/>
            <a:cxnLst/>
            <a:rect r="r" b="b" t="t" l="l"/>
            <a:pathLst>
              <a:path h="1209040" w="18313400">
                <a:moveTo>
                  <a:pt x="0" y="0"/>
                </a:moveTo>
                <a:lnTo>
                  <a:pt x="18313400" y="0"/>
                </a:lnTo>
                <a:lnTo>
                  <a:pt x="18313400" y="1209040"/>
                </a:lnTo>
                <a:lnTo>
                  <a:pt x="0" y="12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274308" y="269239"/>
            <a:ext cx="7249158" cy="593725"/>
          </a:xfrm>
          <a:prstGeom prst="rect">
            <a:avLst/>
          </a:prstGeom>
        </p:spPr>
        <p:txBody>
          <a:bodyPr anchor="t" rtlCol="false" tIns="0" lIns="0" bIns="0" rIns="0">
            <a:spAutoFit/>
          </a:bodyPr>
          <a:lstStyle/>
          <a:p>
            <a:pPr algn="l">
              <a:lnSpc>
                <a:spcPts val="3840"/>
              </a:lnSpc>
            </a:pPr>
            <a:r>
              <a:rPr lang="en-US" sz="3200" spc="-100">
                <a:solidFill>
                  <a:srgbClr val="FFFFFF"/>
                </a:solidFill>
                <a:latin typeface="Arial Bold"/>
                <a:ea typeface="Arial Bold"/>
                <a:cs typeface="Arial Bold"/>
                <a:sym typeface="Arial Bold"/>
              </a:rPr>
              <a:t>My Playing XI : The Powerhouse Lineup!</a:t>
            </a:r>
          </a:p>
        </p:txBody>
      </p:sp>
      <p:sp>
        <p:nvSpPr>
          <p:cNvPr name="Freeform 9" id="9"/>
          <p:cNvSpPr/>
          <p:nvPr/>
        </p:nvSpPr>
        <p:spPr>
          <a:xfrm flipH="false" flipV="false" rot="0">
            <a:off x="1823720" y="6537958"/>
            <a:ext cx="2783838" cy="2783840"/>
          </a:xfrm>
          <a:custGeom>
            <a:avLst/>
            <a:gdLst/>
            <a:ahLst/>
            <a:cxnLst/>
            <a:rect r="r" b="b" t="t" l="l"/>
            <a:pathLst>
              <a:path h="2783840" w="2783838">
                <a:moveTo>
                  <a:pt x="0" y="0"/>
                </a:moveTo>
                <a:lnTo>
                  <a:pt x="2783838" y="0"/>
                </a:lnTo>
                <a:lnTo>
                  <a:pt x="2783838" y="2783840"/>
                </a:lnTo>
                <a:lnTo>
                  <a:pt x="0" y="2783840"/>
                </a:lnTo>
                <a:lnTo>
                  <a:pt x="0" y="0"/>
                </a:lnTo>
                <a:close/>
              </a:path>
            </a:pathLst>
          </a:custGeom>
          <a:blipFill>
            <a:blip r:embed="rId4"/>
            <a:stretch>
              <a:fillRect l="0" t="0" r="0" b="0"/>
            </a:stretch>
          </a:blipFill>
        </p:spPr>
      </p:sp>
      <p:sp>
        <p:nvSpPr>
          <p:cNvPr name="Freeform 10" id="10"/>
          <p:cNvSpPr/>
          <p:nvPr/>
        </p:nvSpPr>
        <p:spPr>
          <a:xfrm flipH="false" flipV="false" rot="0">
            <a:off x="401320" y="2357120"/>
            <a:ext cx="2844800" cy="2844800"/>
          </a:xfrm>
          <a:custGeom>
            <a:avLst/>
            <a:gdLst/>
            <a:ahLst/>
            <a:cxnLst/>
            <a:rect r="r" b="b" t="t" l="l"/>
            <a:pathLst>
              <a:path h="2844800" w="2844800">
                <a:moveTo>
                  <a:pt x="0" y="0"/>
                </a:moveTo>
                <a:lnTo>
                  <a:pt x="2844800" y="0"/>
                </a:lnTo>
                <a:lnTo>
                  <a:pt x="2844800" y="2844800"/>
                </a:lnTo>
                <a:lnTo>
                  <a:pt x="0" y="2844800"/>
                </a:lnTo>
                <a:lnTo>
                  <a:pt x="0" y="0"/>
                </a:lnTo>
                <a:close/>
              </a:path>
            </a:pathLst>
          </a:custGeom>
          <a:blipFill>
            <a:blip r:embed="rId5"/>
            <a:stretch>
              <a:fillRect l="-93" t="0" r="-93" b="0"/>
            </a:stretch>
          </a:blipFill>
        </p:spPr>
      </p:sp>
      <p:sp>
        <p:nvSpPr>
          <p:cNvPr name="Freeform 11" id="11"/>
          <p:cNvSpPr/>
          <p:nvPr/>
        </p:nvSpPr>
        <p:spPr>
          <a:xfrm flipH="false" flipV="false" rot="0">
            <a:off x="3093720" y="2367280"/>
            <a:ext cx="2844800" cy="2844800"/>
          </a:xfrm>
          <a:custGeom>
            <a:avLst/>
            <a:gdLst/>
            <a:ahLst/>
            <a:cxnLst/>
            <a:rect r="r" b="b" t="t" l="l"/>
            <a:pathLst>
              <a:path h="2844800" w="2844800">
                <a:moveTo>
                  <a:pt x="0" y="0"/>
                </a:moveTo>
                <a:lnTo>
                  <a:pt x="2844800" y="0"/>
                </a:lnTo>
                <a:lnTo>
                  <a:pt x="2844800" y="2844800"/>
                </a:lnTo>
                <a:lnTo>
                  <a:pt x="0" y="2844800"/>
                </a:lnTo>
                <a:lnTo>
                  <a:pt x="0" y="0"/>
                </a:lnTo>
                <a:close/>
              </a:path>
            </a:pathLst>
          </a:custGeom>
          <a:blipFill>
            <a:blip r:embed="rId6"/>
            <a:stretch>
              <a:fillRect l="0" t="0" r="0" b="0"/>
            </a:stretch>
          </a:blipFill>
        </p:spPr>
      </p:sp>
      <p:sp>
        <p:nvSpPr>
          <p:cNvPr name="TextBox 12" id="12"/>
          <p:cNvSpPr txBox="true"/>
          <p:nvPr/>
        </p:nvSpPr>
        <p:spPr>
          <a:xfrm rot="0">
            <a:off x="1135380" y="5225921"/>
            <a:ext cx="137541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Opener</a:t>
            </a:r>
          </a:p>
        </p:txBody>
      </p:sp>
      <p:sp>
        <p:nvSpPr>
          <p:cNvPr name="TextBox 13" id="13"/>
          <p:cNvSpPr txBox="true"/>
          <p:nvPr/>
        </p:nvSpPr>
        <p:spPr>
          <a:xfrm rot="0">
            <a:off x="3827778" y="5214491"/>
            <a:ext cx="137541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Opener</a:t>
            </a:r>
          </a:p>
        </p:txBody>
      </p:sp>
      <p:sp>
        <p:nvSpPr>
          <p:cNvPr name="Freeform 14" id="14"/>
          <p:cNvSpPr/>
          <p:nvPr/>
        </p:nvSpPr>
        <p:spPr>
          <a:xfrm flipH="false" flipV="false" rot="0">
            <a:off x="5786120" y="2372360"/>
            <a:ext cx="2844800" cy="2844800"/>
          </a:xfrm>
          <a:custGeom>
            <a:avLst/>
            <a:gdLst/>
            <a:ahLst/>
            <a:cxnLst/>
            <a:rect r="r" b="b" t="t" l="l"/>
            <a:pathLst>
              <a:path h="2844800" w="2844800">
                <a:moveTo>
                  <a:pt x="0" y="0"/>
                </a:moveTo>
                <a:lnTo>
                  <a:pt x="2844800" y="0"/>
                </a:lnTo>
                <a:lnTo>
                  <a:pt x="2844800" y="2844800"/>
                </a:lnTo>
                <a:lnTo>
                  <a:pt x="0" y="2844800"/>
                </a:lnTo>
                <a:lnTo>
                  <a:pt x="0" y="0"/>
                </a:lnTo>
                <a:close/>
              </a:path>
            </a:pathLst>
          </a:custGeom>
          <a:blipFill>
            <a:blip r:embed="rId7"/>
            <a:stretch>
              <a:fillRect l="0" t="0" r="0" b="0"/>
            </a:stretch>
          </a:blipFill>
        </p:spPr>
      </p:sp>
      <p:sp>
        <p:nvSpPr>
          <p:cNvPr name="TextBox 15" id="15"/>
          <p:cNvSpPr txBox="true"/>
          <p:nvPr/>
        </p:nvSpPr>
        <p:spPr>
          <a:xfrm rot="0">
            <a:off x="6616700" y="5208903"/>
            <a:ext cx="118999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Batter</a:t>
            </a:r>
          </a:p>
        </p:txBody>
      </p:sp>
      <p:sp>
        <p:nvSpPr>
          <p:cNvPr name="Freeform 16" id="16"/>
          <p:cNvSpPr/>
          <p:nvPr/>
        </p:nvSpPr>
        <p:spPr>
          <a:xfrm flipH="false" flipV="false" rot="0">
            <a:off x="8402318" y="2377438"/>
            <a:ext cx="5613398" cy="2854958"/>
          </a:xfrm>
          <a:custGeom>
            <a:avLst/>
            <a:gdLst/>
            <a:ahLst/>
            <a:cxnLst/>
            <a:rect r="r" b="b" t="t" l="l"/>
            <a:pathLst>
              <a:path h="2854958" w="5613398">
                <a:moveTo>
                  <a:pt x="0" y="0"/>
                </a:moveTo>
                <a:lnTo>
                  <a:pt x="5613398" y="0"/>
                </a:lnTo>
                <a:lnTo>
                  <a:pt x="5613398" y="2854958"/>
                </a:lnTo>
                <a:lnTo>
                  <a:pt x="0" y="2854958"/>
                </a:lnTo>
                <a:lnTo>
                  <a:pt x="0" y="0"/>
                </a:lnTo>
                <a:close/>
              </a:path>
            </a:pathLst>
          </a:custGeom>
          <a:blipFill>
            <a:blip r:embed="rId8"/>
            <a:stretch>
              <a:fillRect l="0" t="-118" r="0" b="-118"/>
            </a:stretch>
          </a:blipFill>
        </p:spPr>
      </p:sp>
      <p:sp>
        <p:nvSpPr>
          <p:cNvPr name="TextBox 17" id="17"/>
          <p:cNvSpPr txBox="true"/>
          <p:nvPr/>
        </p:nvSpPr>
        <p:spPr>
          <a:xfrm rot="0">
            <a:off x="9309100" y="5193665"/>
            <a:ext cx="118999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Batter</a:t>
            </a:r>
          </a:p>
        </p:txBody>
      </p:sp>
      <p:sp>
        <p:nvSpPr>
          <p:cNvPr name="TextBox 18" id="18"/>
          <p:cNvSpPr txBox="true"/>
          <p:nvPr/>
        </p:nvSpPr>
        <p:spPr>
          <a:xfrm rot="0">
            <a:off x="11589510" y="5207633"/>
            <a:ext cx="2010410" cy="592455"/>
          </a:xfrm>
          <a:prstGeom prst="rect">
            <a:avLst/>
          </a:prstGeom>
        </p:spPr>
        <p:txBody>
          <a:bodyPr anchor="t" rtlCol="false" tIns="0" lIns="0" bIns="0" rIns="0">
            <a:spAutoFit/>
          </a:bodyPr>
          <a:lstStyle/>
          <a:p>
            <a:pPr algn="l">
              <a:lnSpc>
                <a:spcPts val="3840"/>
              </a:lnSpc>
            </a:pPr>
            <a:r>
              <a:rPr lang="en-US" sz="3200" spc="120">
                <a:solidFill>
                  <a:srgbClr val="FFFFFF"/>
                </a:solidFill>
                <a:latin typeface="Arial Bold"/>
                <a:ea typeface="Arial Bold"/>
                <a:cs typeface="Arial Bold"/>
                <a:sym typeface="Arial Bold"/>
              </a:rPr>
              <a:t>Allrounder</a:t>
            </a:r>
          </a:p>
        </p:txBody>
      </p:sp>
      <p:sp>
        <p:nvSpPr>
          <p:cNvPr name="TextBox 19" id="19"/>
          <p:cNvSpPr txBox="true"/>
          <p:nvPr/>
        </p:nvSpPr>
        <p:spPr>
          <a:xfrm rot="0">
            <a:off x="2299334" y="9314815"/>
            <a:ext cx="2006600" cy="592455"/>
          </a:xfrm>
          <a:prstGeom prst="rect">
            <a:avLst/>
          </a:prstGeom>
        </p:spPr>
        <p:txBody>
          <a:bodyPr anchor="t" rtlCol="false" tIns="0" lIns="0" bIns="0" rIns="0">
            <a:spAutoFit/>
          </a:bodyPr>
          <a:lstStyle/>
          <a:p>
            <a:pPr algn="l">
              <a:lnSpc>
                <a:spcPts val="3840"/>
              </a:lnSpc>
            </a:pPr>
            <a:r>
              <a:rPr lang="en-US" sz="3200" spc="-90">
                <a:solidFill>
                  <a:srgbClr val="FFFFFF"/>
                </a:solidFill>
                <a:latin typeface="Arial Bold"/>
                <a:ea typeface="Arial Bold"/>
                <a:cs typeface="Arial Bold"/>
                <a:sym typeface="Arial Bold"/>
              </a:rPr>
              <a:t>Allrounder</a:t>
            </a:r>
          </a:p>
        </p:txBody>
      </p:sp>
      <p:sp>
        <p:nvSpPr>
          <p:cNvPr name="Freeform 20" id="20"/>
          <p:cNvSpPr/>
          <p:nvPr/>
        </p:nvSpPr>
        <p:spPr>
          <a:xfrm flipH="false" flipV="false" rot="0">
            <a:off x="13782038" y="2392678"/>
            <a:ext cx="2844800" cy="2839720"/>
          </a:xfrm>
          <a:custGeom>
            <a:avLst/>
            <a:gdLst/>
            <a:ahLst/>
            <a:cxnLst/>
            <a:rect r="r" b="b" t="t" l="l"/>
            <a:pathLst>
              <a:path h="2839720" w="2844800">
                <a:moveTo>
                  <a:pt x="0" y="0"/>
                </a:moveTo>
                <a:lnTo>
                  <a:pt x="2844800" y="0"/>
                </a:lnTo>
                <a:lnTo>
                  <a:pt x="2844800" y="2839720"/>
                </a:lnTo>
                <a:lnTo>
                  <a:pt x="0" y="2839720"/>
                </a:lnTo>
                <a:lnTo>
                  <a:pt x="0" y="0"/>
                </a:lnTo>
                <a:close/>
              </a:path>
            </a:pathLst>
          </a:custGeom>
          <a:blipFill>
            <a:blip r:embed="rId9"/>
            <a:stretch>
              <a:fillRect l="-71" t="0" r="-71" b="0"/>
            </a:stretch>
          </a:blipFill>
        </p:spPr>
      </p:sp>
      <p:sp>
        <p:nvSpPr>
          <p:cNvPr name="TextBox 21" id="21"/>
          <p:cNvSpPr txBox="true"/>
          <p:nvPr/>
        </p:nvSpPr>
        <p:spPr>
          <a:xfrm rot="0">
            <a:off x="14119352" y="5192395"/>
            <a:ext cx="2332990" cy="592455"/>
          </a:xfrm>
          <a:prstGeom prst="rect">
            <a:avLst/>
          </a:prstGeom>
        </p:spPr>
        <p:txBody>
          <a:bodyPr anchor="t" rtlCol="false" tIns="0" lIns="0" bIns="0" rIns="0">
            <a:spAutoFit/>
          </a:bodyPr>
          <a:lstStyle/>
          <a:p>
            <a:pPr algn="l">
              <a:lnSpc>
                <a:spcPts val="3840"/>
              </a:lnSpc>
            </a:pPr>
            <a:r>
              <a:rPr lang="en-US" sz="3200" spc="20">
                <a:solidFill>
                  <a:srgbClr val="FFFFFF"/>
                </a:solidFill>
                <a:latin typeface="Arial Bold"/>
                <a:ea typeface="Arial Bold"/>
                <a:cs typeface="Arial Bold"/>
                <a:sym typeface="Arial Bold"/>
              </a:rPr>
              <a:t>Captain (wk)</a:t>
            </a:r>
          </a:p>
        </p:txBody>
      </p:sp>
      <p:sp>
        <p:nvSpPr>
          <p:cNvPr name="TextBox 22" id="22"/>
          <p:cNvSpPr txBox="true"/>
          <p:nvPr/>
        </p:nvSpPr>
        <p:spPr>
          <a:xfrm rot="0">
            <a:off x="6322566" y="1409192"/>
            <a:ext cx="5289550" cy="662940"/>
          </a:xfrm>
          <a:prstGeom prst="rect">
            <a:avLst/>
          </a:prstGeom>
        </p:spPr>
        <p:txBody>
          <a:bodyPr anchor="t" rtlCol="false" tIns="0" lIns="0" bIns="0" rIns="0">
            <a:spAutoFit/>
          </a:bodyPr>
          <a:lstStyle/>
          <a:p>
            <a:pPr algn="l">
              <a:lnSpc>
                <a:spcPts val="4320"/>
              </a:lnSpc>
            </a:pPr>
            <a:r>
              <a:rPr lang="en-US" sz="3600" spc="-160">
                <a:solidFill>
                  <a:srgbClr val="AB2B7B"/>
                </a:solidFill>
                <a:latin typeface="Arial Bold"/>
                <a:ea typeface="Arial Bold"/>
                <a:cs typeface="Arial Bold"/>
                <a:sym typeface="Arial Bold"/>
              </a:rPr>
              <a:t>Assembling the Avengers</a:t>
            </a:r>
          </a:p>
        </p:txBody>
      </p:sp>
      <p:sp>
        <p:nvSpPr>
          <p:cNvPr name="Freeform 23" id="23"/>
          <p:cNvSpPr/>
          <p:nvPr/>
        </p:nvSpPr>
        <p:spPr>
          <a:xfrm flipH="false" flipV="false" rot="0">
            <a:off x="7152640" y="6553200"/>
            <a:ext cx="2844800" cy="2844800"/>
          </a:xfrm>
          <a:custGeom>
            <a:avLst/>
            <a:gdLst/>
            <a:ahLst/>
            <a:cxnLst/>
            <a:rect r="r" b="b" t="t" l="l"/>
            <a:pathLst>
              <a:path h="2844800" w="2844800">
                <a:moveTo>
                  <a:pt x="0" y="0"/>
                </a:moveTo>
                <a:lnTo>
                  <a:pt x="2844800" y="0"/>
                </a:lnTo>
                <a:lnTo>
                  <a:pt x="2844800" y="2844800"/>
                </a:lnTo>
                <a:lnTo>
                  <a:pt x="0" y="2844800"/>
                </a:lnTo>
                <a:lnTo>
                  <a:pt x="0" y="0"/>
                </a:lnTo>
                <a:close/>
              </a:path>
            </a:pathLst>
          </a:custGeom>
          <a:blipFill>
            <a:blip r:embed="rId10"/>
            <a:stretch>
              <a:fillRect l="0" t="0" r="0" b="0"/>
            </a:stretch>
          </a:blipFill>
        </p:spPr>
      </p:sp>
      <p:sp>
        <p:nvSpPr>
          <p:cNvPr name="TextBox 24" id="24"/>
          <p:cNvSpPr txBox="true"/>
          <p:nvPr/>
        </p:nvSpPr>
        <p:spPr>
          <a:xfrm rot="0">
            <a:off x="7904480" y="9296399"/>
            <a:ext cx="1362710" cy="593725"/>
          </a:xfrm>
          <a:prstGeom prst="rect">
            <a:avLst/>
          </a:prstGeom>
        </p:spPr>
        <p:txBody>
          <a:bodyPr anchor="t" rtlCol="false" tIns="0" lIns="0" bIns="0" rIns="0">
            <a:spAutoFit/>
          </a:bodyPr>
          <a:lstStyle/>
          <a:p>
            <a:pPr algn="l">
              <a:lnSpc>
                <a:spcPts val="3840"/>
              </a:lnSpc>
            </a:pPr>
            <a:r>
              <a:rPr lang="en-US" sz="3200" spc="-70">
                <a:solidFill>
                  <a:srgbClr val="FFFFFF"/>
                </a:solidFill>
                <a:latin typeface="Arial Bold"/>
                <a:ea typeface="Arial Bold"/>
                <a:cs typeface="Arial Bold"/>
                <a:sym typeface="Arial Bold"/>
              </a:rPr>
              <a:t>Bowler</a:t>
            </a:r>
          </a:p>
        </p:txBody>
      </p:sp>
      <p:sp>
        <p:nvSpPr>
          <p:cNvPr name="Freeform 25" id="25"/>
          <p:cNvSpPr/>
          <p:nvPr/>
        </p:nvSpPr>
        <p:spPr>
          <a:xfrm flipH="false" flipV="false" rot="0">
            <a:off x="9936480" y="6517640"/>
            <a:ext cx="5623560" cy="2865120"/>
          </a:xfrm>
          <a:custGeom>
            <a:avLst/>
            <a:gdLst/>
            <a:ahLst/>
            <a:cxnLst/>
            <a:rect r="r" b="b" t="t" l="l"/>
            <a:pathLst>
              <a:path h="2865120" w="5623560">
                <a:moveTo>
                  <a:pt x="0" y="0"/>
                </a:moveTo>
                <a:lnTo>
                  <a:pt x="5623560" y="0"/>
                </a:lnTo>
                <a:lnTo>
                  <a:pt x="5623560" y="2865120"/>
                </a:lnTo>
                <a:lnTo>
                  <a:pt x="0" y="2865120"/>
                </a:lnTo>
                <a:lnTo>
                  <a:pt x="0" y="0"/>
                </a:lnTo>
                <a:close/>
              </a:path>
            </a:pathLst>
          </a:custGeom>
          <a:blipFill>
            <a:blip r:embed="rId11"/>
            <a:stretch>
              <a:fillRect l="0" t="-91" r="0" b="-91"/>
            </a:stretch>
          </a:blipFill>
        </p:spPr>
      </p:sp>
      <p:sp>
        <p:nvSpPr>
          <p:cNvPr name="TextBox 26" id="26"/>
          <p:cNvSpPr txBox="true"/>
          <p:nvPr/>
        </p:nvSpPr>
        <p:spPr>
          <a:xfrm rot="0">
            <a:off x="10680700" y="9333865"/>
            <a:ext cx="1362710" cy="593725"/>
          </a:xfrm>
          <a:prstGeom prst="rect">
            <a:avLst/>
          </a:prstGeom>
        </p:spPr>
        <p:txBody>
          <a:bodyPr anchor="t" rtlCol="false" tIns="0" lIns="0" bIns="0" rIns="0">
            <a:spAutoFit/>
          </a:bodyPr>
          <a:lstStyle/>
          <a:p>
            <a:pPr algn="l">
              <a:lnSpc>
                <a:spcPts val="3840"/>
              </a:lnSpc>
            </a:pPr>
            <a:r>
              <a:rPr lang="en-US" sz="3200" spc="-70">
                <a:solidFill>
                  <a:srgbClr val="FFFFFF"/>
                </a:solidFill>
                <a:latin typeface="Arial Bold"/>
                <a:ea typeface="Arial Bold"/>
                <a:cs typeface="Arial Bold"/>
                <a:sym typeface="Arial Bold"/>
              </a:rPr>
              <a:t>Bowler</a:t>
            </a:r>
          </a:p>
        </p:txBody>
      </p:sp>
      <p:sp>
        <p:nvSpPr>
          <p:cNvPr name="TextBox 27" id="27"/>
          <p:cNvSpPr txBox="true"/>
          <p:nvPr/>
        </p:nvSpPr>
        <p:spPr>
          <a:xfrm rot="0">
            <a:off x="13457682" y="9314815"/>
            <a:ext cx="136144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Bowler</a:t>
            </a:r>
          </a:p>
        </p:txBody>
      </p:sp>
      <p:sp>
        <p:nvSpPr>
          <p:cNvPr name="TextBox 28" id="28"/>
          <p:cNvSpPr txBox="true"/>
          <p:nvPr/>
        </p:nvSpPr>
        <p:spPr>
          <a:xfrm rot="0">
            <a:off x="5401308" y="9245599"/>
            <a:ext cx="136144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Bowler</a:t>
            </a:r>
          </a:p>
        </p:txBody>
      </p:sp>
      <p:sp>
        <p:nvSpPr>
          <p:cNvPr name="Freeform 29" id="29"/>
          <p:cNvSpPr/>
          <p:nvPr/>
        </p:nvSpPr>
        <p:spPr>
          <a:xfrm flipH="false" flipV="false" rot="0">
            <a:off x="4526278" y="6487158"/>
            <a:ext cx="2844800" cy="2839720"/>
          </a:xfrm>
          <a:custGeom>
            <a:avLst/>
            <a:gdLst/>
            <a:ahLst/>
            <a:cxnLst/>
            <a:rect r="r" b="b" t="t" l="l"/>
            <a:pathLst>
              <a:path h="2839720" w="2844800">
                <a:moveTo>
                  <a:pt x="0" y="0"/>
                </a:moveTo>
                <a:lnTo>
                  <a:pt x="2844800" y="0"/>
                </a:lnTo>
                <a:lnTo>
                  <a:pt x="2844800" y="2839720"/>
                </a:lnTo>
                <a:lnTo>
                  <a:pt x="0" y="2839720"/>
                </a:lnTo>
                <a:lnTo>
                  <a:pt x="0" y="0"/>
                </a:lnTo>
                <a:close/>
              </a:path>
            </a:pathLst>
          </a:custGeom>
          <a:blipFill>
            <a:blip r:embed="rId12"/>
            <a:stretch>
              <a:fillRect l="0" t="-89" r="0" b="-89"/>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8786350" y="2767326"/>
            <a:ext cx="8845550" cy="3542028"/>
          </a:xfrm>
          <a:prstGeom prst="rect">
            <a:avLst/>
          </a:prstGeom>
        </p:spPr>
        <p:txBody>
          <a:bodyPr anchor="t" rtlCol="false" tIns="0" lIns="0" bIns="0" rIns="0">
            <a:spAutoFit/>
          </a:bodyPr>
          <a:lstStyle/>
          <a:p>
            <a:pPr algn="l">
              <a:lnSpc>
                <a:spcPts val="12960"/>
              </a:lnSpc>
            </a:pPr>
            <a:r>
              <a:rPr lang="en-US" sz="10800" spc="-1490">
                <a:solidFill>
                  <a:srgbClr val="CE2E8E"/>
                </a:solidFill>
                <a:latin typeface="Arial Bold"/>
                <a:ea typeface="Arial Bold"/>
                <a:cs typeface="Arial Bold"/>
                <a:sym typeface="Arial Bold"/>
              </a:rPr>
              <a:t>MY  ALLROUNDERS</a:t>
            </a:r>
          </a:p>
        </p:txBody>
      </p:sp>
      <p:sp>
        <p:nvSpPr>
          <p:cNvPr name="Freeform 8" id="8"/>
          <p:cNvSpPr/>
          <p:nvPr/>
        </p:nvSpPr>
        <p:spPr>
          <a:xfrm flipH="false" flipV="false" rot="0">
            <a:off x="1028700" y="1028700"/>
            <a:ext cx="6573393" cy="8229600"/>
          </a:xfrm>
          <a:custGeom>
            <a:avLst/>
            <a:gdLst/>
            <a:ahLst/>
            <a:cxnLst/>
            <a:rect r="r" b="b" t="t" l="l"/>
            <a:pathLst>
              <a:path h="8229600" w="6573393">
                <a:moveTo>
                  <a:pt x="0" y="0"/>
                </a:moveTo>
                <a:lnTo>
                  <a:pt x="6573393" y="0"/>
                </a:lnTo>
                <a:lnTo>
                  <a:pt x="6573393" y="8229600"/>
                </a:lnTo>
                <a:lnTo>
                  <a:pt x="0" y="8229600"/>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Freeform 7" id="7"/>
          <p:cNvSpPr/>
          <p:nvPr/>
        </p:nvSpPr>
        <p:spPr>
          <a:xfrm flipH="false" flipV="false" rot="0">
            <a:off x="-10162" y="-5082"/>
            <a:ext cx="18313400" cy="1209040"/>
          </a:xfrm>
          <a:custGeom>
            <a:avLst/>
            <a:gdLst/>
            <a:ahLst/>
            <a:cxnLst/>
            <a:rect r="r" b="b" t="t" l="l"/>
            <a:pathLst>
              <a:path h="1209040" w="18313400">
                <a:moveTo>
                  <a:pt x="0" y="0"/>
                </a:moveTo>
                <a:lnTo>
                  <a:pt x="18313400" y="0"/>
                </a:lnTo>
                <a:lnTo>
                  <a:pt x="18313400" y="1209040"/>
                </a:lnTo>
                <a:lnTo>
                  <a:pt x="0" y="12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639816" y="269239"/>
            <a:ext cx="9724390" cy="59372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Swing and Smash: The Dynamic Do-It-Alls of Cricket!</a:t>
            </a:r>
          </a:p>
        </p:txBody>
      </p:sp>
      <p:sp>
        <p:nvSpPr>
          <p:cNvPr name="Freeform 9" id="9"/>
          <p:cNvSpPr/>
          <p:nvPr/>
        </p:nvSpPr>
        <p:spPr>
          <a:xfrm flipH="false" flipV="false" rot="0">
            <a:off x="3657600" y="1595118"/>
            <a:ext cx="10033000" cy="4648200"/>
          </a:xfrm>
          <a:custGeom>
            <a:avLst/>
            <a:gdLst/>
            <a:ahLst/>
            <a:cxnLst/>
            <a:rect r="r" b="b" t="t" l="l"/>
            <a:pathLst>
              <a:path h="4648200" w="10033000">
                <a:moveTo>
                  <a:pt x="0" y="0"/>
                </a:moveTo>
                <a:lnTo>
                  <a:pt x="10033000" y="0"/>
                </a:lnTo>
                <a:lnTo>
                  <a:pt x="10033000" y="4648200"/>
                </a:lnTo>
                <a:lnTo>
                  <a:pt x="0" y="4648200"/>
                </a:lnTo>
                <a:lnTo>
                  <a:pt x="0" y="0"/>
                </a:lnTo>
                <a:close/>
              </a:path>
            </a:pathLst>
          </a:custGeom>
          <a:blipFill>
            <a:blip r:embed="rId4"/>
            <a:stretch>
              <a:fillRect l="-4" t="0" r="-4" b="0"/>
            </a:stretch>
          </a:blipFill>
        </p:spPr>
      </p:sp>
      <p:sp>
        <p:nvSpPr>
          <p:cNvPr name="Freeform 10" id="10"/>
          <p:cNvSpPr/>
          <p:nvPr/>
        </p:nvSpPr>
        <p:spPr>
          <a:xfrm flipH="false" flipV="false" rot="0">
            <a:off x="7112000" y="6654798"/>
            <a:ext cx="3627120" cy="3627118"/>
          </a:xfrm>
          <a:custGeom>
            <a:avLst/>
            <a:gdLst/>
            <a:ahLst/>
            <a:cxnLst/>
            <a:rect r="r" b="b" t="t" l="l"/>
            <a:pathLst>
              <a:path h="3627118" w="3627120">
                <a:moveTo>
                  <a:pt x="0" y="0"/>
                </a:moveTo>
                <a:lnTo>
                  <a:pt x="3627120" y="0"/>
                </a:lnTo>
                <a:lnTo>
                  <a:pt x="3627120" y="3627118"/>
                </a:lnTo>
                <a:lnTo>
                  <a:pt x="0" y="3627118"/>
                </a:lnTo>
                <a:lnTo>
                  <a:pt x="0" y="0"/>
                </a:lnTo>
                <a:close/>
              </a:path>
            </a:pathLst>
          </a:custGeom>
          <a:blipFill>
            <a:blip r:embed="rId5"/>
            <a:stretch>
              <a:fillRect l="0" t="0" r="0" b="0"/>
            </a:stretch>
          </a:blipFill>
        </p:spPr>
      </p:sp>
      <p:sp>
        <p:nvSpPr>
          <p:cNvPr name="Freeform 11" id="11"/>
          <p:cNvSpPr/>
          <p:nvPr/>
        </p:nvSpPr>
        <p:spPr>
          <a:xfrm flipH="false" flipV="false" rot="0">
            <a:off x="2555238" y="6654800"/>
            <a:ext cx="3627120" cy="3627118"/>
          </a:xfrm>
          <a:custGeom>
            <a:avLst/>
            <a:gdLst/>
            <a:ahLst/>
            <a:cxnLst/>
            <a:rect r="r" b="b" t="t" l="l"/>
            <a:pathLst>
              <a:path h="3627118" w="3627120">
                <a:moveTo>
                  <a:pt x="0" y="0"/>
                </a:moveTo>
                <a:lnTo>
                  <a:pt x="3627120" y="0"/>
                </a:lnTo>
                <a:lnTo>
                  <a:pt x="3627120" y="3627118"/>
                </a:lnTo>
                <a:lnTo>
                  <a:pt x="0" y="3627118"/>
                </a:lnTo>
                <a:lnTo>
                  <a:pt x="0" y="0"/>
                </a:lnTo>
                <a:close/>
              </a:path>
            </a:pathLst>
          </a:custGeom>
          <a:blipFill>
            <a:blip r:embed="rId6"/>
            <a:stretch>
              <a:fillRect l="0" t="0" r="0" b="0"/>
            </a:stretch>
          </a:blipFill>
        </p:spPr>
      </p:sp>
      <p:sp>
        <p:nvSpPr>
          <p:cNvPr name="Freeform 12" id="12"/>
          <p:cNvSpPr/>
          <p:nvPr/>
        </p:nvSpPr>
        <p:spPr>
          <a:xfrm flipH="false" flipV="false" rot="0">
            <a:off x="11308080" y="6659878"/>
            <a:ext cx="3627120" cy="3627118"/>
          </a:xfrm>
          <a:custGeom>
            <a:avLst/>
            <a:gdLst/>
            <a:ahLst/>
            <a:cxnLst/>
            <a:rect r="r" b="b" t="t" l="l"/>
            <a:pathLst>
              <a:path h="3627118" w="3627120">
                <a:moveTo>
                  <a:pt x="0" y="0"/>
                </a:moveTo>
                <a:lnTo>
                  <a:pt x="3627120" y="0"/>
                </a:lnTo>
                <a:lnTo>
                  <a:pt x="3627120" y="3627118"/>
                </a:lnTo>
                <a:lnTo>
                  <a:pt x="0" y="3627118"/>
                </a:lnTo>
                <a:lnTo>
                  <a:pt x="0" y="0"/>
                </a:lnTo>
                <a:close/>
              </a:path>
            </a:pathLst>
          </a:custGeom>
          <a:blipFill>
            <a:blip r:embed="rId7"/>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23744" y="239393"/>
            <a:ext cx="1400810" cy="592455"/>
          </a:xfrm>
          <a:prstGeom prst="rect">
            <a:avLst/>
          </a:prstGeom>
        </p:spPr>
        <p:txBody>
          <a:bodyPr anchor="t" rtlCol="false" tIns="0" lIns="0" bIns="0" rIns="0">
            <a:spAutoFit/>
          </a:bodyPr>
          <a:lstStyle/>
          <a:p>
            <a:pPr algn="l">
              <a:lnSpc>
                <a:spcPts val="3840"/>
              </a:lnSpc>
            </a:pPr>
            <a:r>
              <a:rPr lang="en-US" sz="3200" spc="-70">
                <a:solidFill>
                  <a:srgbClr val="FFFFFF"/>
                </a:solidFill>
                <a:latin typeface="Arial Bold"/>
                <a:ea typeface="Arial Bold"/>
                <a:cs typeface="Arial Bold"/>
                <a:sym typeface="Arial Bold"/>
              </a:rPr>
              <a:t>Batters</a:t>
            </a:r>
          </a:p>
        </p:txBody>
      </p:sp>
      <p:sp>
        <p:nvSpPr>
          <p:cNvPr name="TextBox 3" id="3"/>
          <p:cNvSpPr txBox="true"/>
          <p:nvPr/>
        </p:nvSpPr>
        <p:spPr>
          <a:xfrm rot="0">
            <a:off x="15889732" y="315593"/>
            <a:ext cx="1245870" cy="592455"/>
          </a:xfrm>
          <a:prstGeom prst="rect">
            <a:avLst/>
          </a:prstGeom>
        </p:spPr>
        <p:txBody>
          <a:bodyPr anchor="t" rtlCol="false" tIns="0" lIns="0" bIns="0" rIns="0">
            <a:spAutoFit/>
          </a:bodyPr>
          <a:lstStyle/>
          <a:p>
            <a:pPr algn="l">
              <a:lnSpc>
                <a:spcPts val="3840"/>
              </a:lnSpc>
            </a:pPr>
            <a:r>
              <a:rPr lang="en-US" sz="3200" spc="-70">
                <a:solidFill>
                  <a:srgbClr val="FFFFFF"/>
                </a:solidFill>
                <a:latin typeface="Arial Bold"/>
                <a:ea typeface="Arial Bold"/>
                <a:cs typeface="Arial Bold"/>
                <a:sym typeface="Arial Bold"/>
              </a:rPr>
              <a:t>Teams</a:t>
            </a:r>
          </a:p>
        </p:txBody>
      </p:sp>
      <p:sp>
        <p:nvSpPr>
          <p:cNvPr name="Freeform 4" id="4"/>
          <p:cNvSpPr/>
          <p:nvPr/>
        </p:nvSpPr>
        <p:spPr>
          <a:xfrm flipH="false" flipV="false" rot="0">
            <a:off x="736600" y="2143760"/>
            <a:ext cx="9306560" cy="3002280"/>
          </a:xfrm>
          <a:custGeom>
            <a:avLst/>
            <a:gdLst/>
            <a:ahLst/>
            <a:cxnLst/>
            <a:rect r="r" b="b" t="t" l="l"/>
            <a:pathLst>
              <a:path h="3002280" w="9306560">
                <a:moveTo>
                  <a:pt x="0" y="0"/>
                </a:moveTo>
                <a:lnTo>
                  <a:pt x="9306560" y="0"/>
                </a:lnTo>
                <a:lnTo>
                  <a:pt x="9306560" y="3002280"/>
                </a:lnTo>
                <a:lnTo>
                  <a:pt x="0" y="3002280"/>
                </a:lnTo>
                <a:lnTo>
                  <a:pt x="0" y="0"/>
                </a:lnTo>
                <a:close/>
              </a:path>
            </a:pathLst>
          </a:custGeom>
          <a:blipFill>
            <a:blip r:embed="rId2"/>
            <a:stretch>
              <a:fillRect l="-12" t="0" r="-12" b="0"/>
            </a:stretch>
          </a:blipFill>
        </p:spPr>
      </p:sp>
      <p:sp>
        <p:nvSpPr>
          <p:cNvPr name="TextBox 5" id="5"/>
          <p:cNvSpPr txBox="true"/>
          <p:nvPr/>
        </p:nvSpPr>
        <p:spPr>
          <a:xfrm rot="0">
            <a:off x="2965956" y="1454022"/>
            <a:ext cx="3689350" cy="664210"/>
          </a:xfrm>
          <a:prstGeom prst="rect">
            <a:avLst/>
          </a:prstGeom>
        </p:spPr>
        <p:txBody>
          <a:bodyPr anchor="t" rtlCol="false" tIns="0" lIns="0" bIns="0" rIns="0">
            <a:spAutoFit/>
          </a:bodyPr>
          <a:lstStyle/>
          <a:p>
            <a:pPr algn="l">
              <a:lnSpc>
                <a:spcPts val="4320"/>
              </a:lnSpc>
            </a:pPr>
            <a:r>
              <a:rPr lang="en-US" sz="3600" spc="-169">
                <a:solidFill>
                  <a:srgbClr val="AB2B7B"/>
                </a:solidFill>
                <a:latin typeface="Arial Bold"/>
                <a:ea typeface="Arial Bold"/>
                <a:cs typeface="Arial Bold"/>
                <a:sym typeface="Arial Bold"/>
              </a:rPr>
              <a:t>Total Fours / Year</a:t>
            </a:r>
          </a:p>
        </p:txBody>
      </p:sp>
      <p:sp>
        <p:nvSpPr>
          <p:cNvPr name="Freeform 6" id="6"/>
          <p:cNvSpPr/>
          <p:nvPr/>
        </p:nvSpPr>
        <p:spPr>
          <a:xfrm flipH="false" flipV="false" rot="0">
            <a:off x="10957558" y="2174238"/>
            <a:ext cx="4135120" cy="2870198"/>
          </a:xfrm>
          <a:custGeom>
            <a:avLst/>
            <a:gdLst/>
            <a:ahLst/>
            <a:cxnLst/>
            <a:rect r="r" b="b" t="t" l="l"/>
            <a:pathLst>
              <a:path h="2870198" w="4135120">
                <a:moveTo>
                  <a:pt x="0" y="0"/>
                </a:moveTo>
                <a:lnTo>
                  <a:pt x="4135120" y="0"/>
                </a:lnTo>
                <a:lnTo>
                  <a:pt x="4135120" y="2870198"/>
                </a:lnTo>
                <a:lnTo>
                  <a:pt x="0" y="2870198"/>
                </a:lnTo>
                <a:lnTo>
                  <a:pt x="0" y="0"/>
                </a:lnTo>
                <a:close/>
              </a:path>
            </a:pathLst>
          </a:custGeom>
          <a:blipFill>
            <a:blip r:embed="rId3"/>
            <a:stretch>
              <a:fillRect l="-10318" t="0" r="-10318" b="0"/>
            </a:stretch>
          </a:blipFill>
        </p:spPr>
      </p:sp>
      <p:sp>
        <p:nvSpPr>
          <p:cNvPr name="TextBox 7" id="7"/>
          <p:cNvSpPr txBox="true"/>
          <p:nvPr/>
        </p:nvSpPr>
        <p:spPr>
          <a:xfrm rot="0">
            <a:off x="11194542" y="1459230"/>
            <a:ext cx="3613150" cy="662940"/>
          </a:xfrm>
          <a:prstGeom prst="rect">
            <a:avLst/>
          </a:prstGeom>
        </p:spPr>
        <p:txBody>
          <a:bodyPr anchor="t" rtlCol="false" tIns="0" lIns="0" bIns="0" rIns="0">
            <a:spAutoFit/>
          </a:bodyPr>
          <a:lstStyle/>
          <a:p>
            <a:pPr algn="l">
              <a:lnSpc>
                <a:spcPts val="4320"/>
              </a:lnSpc>
            </a:pPr>
            <a:r>
              <a:rPr lang="en-US" sz="3600" spc="-169">
                <a:solidFill>
                  <a:srgbClr val="AB2B7B"/>
                </a:solidFill>
                <a:latin typeface="Arial Bold"/>
                <a:ea typeface="Arial Bold"/>
                <a:cs typeface="Arial Bold"/>
                <a:sym typeface="Arial Bold"/>
              </a:rPr>
              <a:t>Total Sixes / Year</a:t>
            </a:r>
          </a:p>
        </p:txBody>
      </p:sp>
      <p:sp>
        <p:nvSpPr>
          <p:cNvPr name="TextBox 8" id="8"/>
          <p:cNvSpPr txBox="true"/>
          <p:nvPr/>
        </p:nvSpPr>
        <p:spPr>
          <a:xfrm rot="0">
            <a:off x="647064" y="5455920"/>
            <a:ext cx="15511780" cy="4364990"/>
          </a:xfrm>
          <a:prstGeom prst="rect">
            <a:avLst/>
          </a:prstGeom>
        </p:spPr>
        <p:txBody>
          <a:bodyPr anchor="t" rtlCol="false" tIns="0" lIns="0" bIns="0" rIns="0">
            <a:spAutoFit/>
          </a:bodyPr>
          <a:lstStyle/>
          <a:p>
            <a:pPr algn="l" marL="701040" indent="-350520" lvl="1">
              <a:lnSpc>
                <a:spcPts val="3359"/>
              </a:lnSpc>
              <a:buFont typeface="Arial"/>
              <a:buChar char="•"/>
            </a:pPr>
            <a:r>
              <a:rPr lang="en-US" sz="2799" spc="-80">
                <a:solidFill>
                  <a:srgbClr val="FFFFFF"/>
                </a:solidFill>
                <a:latin typeface="Arial Bold"/>
                <a:ea typeface="Arial Bold"/>
                <a:cs typeface="Arial Bold"/>
                <a:sym typeface="Arial Bold"/>
              </a:rPr>
              <a:t>Shubman Gill and Faf du Plessis emerge as the top scorers over the past three years.</a:t>
            </a:r>
          </a:p>
          <a:p>
            <a:pPr algn="l" marL="701040" indent="-350520" lvl="1">
              <a:lnSpc>
                <a:spcPts val="3359"/>
              </a:lnSpc>
            </a:pPr>
          </a:p>
          <a:p>
            <a:pPr algn="l" marL="701040" indent="-350520" lvl="1">
              <a:lnSpc>
                <a:spcPts val="3359"/>
              </a:lnSpc>
              <a:buFont typeface="Arial"/>
              <a:buChar char="•"/>
            </a:pPr>
            <a:r>
              <a:rPr lang="en-US" sz="2799" spc="-99">
                <a:solidFill>
                  <a:srgbClr val="FFFFFF"/>
                </a:solidFill>
                <a:latin typeface="Arial Bold"/>
                <a:ea typeface="Arial Bold"/>
                <a:cs typeface="Arial Bold"/>
                <a:sym typeface="Arial Bold"/>
              </a:rPr>
              <a:t>In 2021, Ruturaj Gaikwad led the charts, while Jos Buttler dominated in 2022, and Shubman  Gill claimed the top spot in 2023.</a:t>
            </a:r>
          </a:p>
          <a:p>
            <a:pPr algn="l" marL="701040" indent="-350520" lvl="1">
              <a:lnSpc>
                <a:spcPts val="3359"/>
              </a:lnSpc>
            </a:pPr>
          </a:p>
          <a:p>
            <a:pPr algn="l" marL="701040" indent="-350520" lvl="1">
              <a:lnSpc>
                <a:spcPts val="3359"/>
              </a:lnSpc>
              <a:buFont typeface="Arial"/>
              <a:buChar char="•"/>
            </a:pPr>
            <a:r>
              <a:rPr lang="en-US" sz="2799" spc="-80">
                <a:solidFill>
                  <a:srgbClr val="FFFFFF"/>
                </a:solidFill>
                <a:latin typeface="Arial Bold"/>
                <a:ea typeface="Arial Bold"/>
                <a:cs typeface="Arial Bold"/>
                <a:sym typeface="Arial Bold"/>
              </a:rPr>
              <a:t>Shubman, Ruturaj, Jos, and Faf du Plessis stand out as the only four batsmen positioned in  the top right quadrant of the scatter chart of strike rate and batting average.</a:t>
            </a:r>
          </a:p>
          <a:p>
            <a:pPr algn="l" marL="701040" indent="-350520" lvl="1">
              <a:lnSpc>
                <a:spcPts val="3359"/>
              </a:lnSpc>
            </a:pPr>
          </a:p>
          <a:p>
            <a:pPr algn="l" marL="701040" indent="-350520" lvl="1">
              <a:lnSpc>
                <a:spcPts val="3359"/>
              </a:lnSpc>
              <a:buFont typeface="Arial"/>
              <a:buChar char="•"/>
            </a:pPr>
            <a:r>
              <a:rPr lang="en-US" sz="2799" spc="-109">
                <a:solidFill>
                  <a:srgbClr val="FFFFFF"/>
                </a:solidFill>
                <a:latin typeface="Arial Bold"/>
                <a:ea typeface="Arial Bold"/>
                <a:cs typeface="Arial Bold"/>
                <a:sym typeface="Arial Bold"/>
              </a:rPr>
              <a:t>While Andre Russell boasts the highest number of boundaries in his total runs, it's evident  that Yashasvi Jaiswal has scored comparably and maintained a similar boundary percentage.</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89380" y="1394495"/>
            <a:ext cx="15509240" cy="6499860"/>
          </a:xfrm>
          <a:prstGeom prst="rect">
            <a:avLst/>
          </a:prstGeom>
        </p:spPr>
        <p:txBody>
          <a:bodyPr anchor="t" rtlCol="false" tIns="0" lIns="0" bIns="0" rIns="0">
            <a:spAutoFit/>
          </a:bodyPr>
          <a:lstStyle/>
          <a:p>
            <a:pPr algn="just" marL="701040" indent="-350520" lvl="1">
              <a:lnSpc>
                <a:spcPts val="3359"/>
              </a:lnSpc>
              <a:buFont typeface="Arial"/>
              <a:buChar char="•"/>
            </a:pPr>
            <a:r>
              <a:rPr lang="en-US" sz="2799" spc="-129">
                <a:solidFill>
                  <a:srgbClr val="AB2B7B"/>
                </a:solidFill>
                <a:latin typeface="Arial Bold"/>
                <a:ea typeface="Arial Bold"/>
                <a:cs typeface="Arial Bold"/>
                <a:sym typeface="Arial Bold"/>
              </a:rPr>
              <a:t>Mohammed Shami emerges as the highest wicket-taker over the combined three-year  period, followed closely by Yuzvendra Chahal, who trails by just one wicket.</a:t>
            </a:r>
          </a:p>
          <a:p>
            <a:pPr algn="l" marL="701040" indent="-350520" lvl="1">
              <a:lnSpc>
                <a:spcPts val="3359"/>
              </a:lnSpc>
            </a:pPr>
          </a:p>
          <a:p>
            <a:pPr algn="just" marL="701040" indent="-350520" lvl="1">
              <a:lnSpc>
                <a:spcPts val="3359"/>
              </a:lnSpc>
              <a:buFont typeface="Arial"/>
              <a:buChar char="•"/>
            </a:pPr>
            <a:r>
              <a:rPr lang="en-US" sz="2799" spc="-109">
                <a:solidFill>
                  <a:srgbClr val="AB2B7B"/>
                </a:solidFill>
                <a:latin typeface="Arial Bold"/>
                <a:ea typeface="Arial Bold"/>
                <a:cs typeface="Arial Bold"/>
                <a:sym typeface="Arial Bold"/>
              </a:rPr>
              <a:t>The leading wicket-takers for each year are as follows: Harshal Patel in 2021, Yuzvendra  Chahal in 2022, and Mohammed Shami in 2023.</a:t>
            </a:r>
          </a:p>
          <a:p>
            <a:pPr algn="l" marL="701040" indent="-350520" lvl="1">
              <a:lnSpc>
                <a:spcPts val="3359"/>
              </a:lnSpc>
            </a:pPr>
          </a:p>
          <a:p>
            <a:pPr algn="just" marL="701040" indent="-350520" lvl="1">
              <a:lnSpc>
                <a:spcPts val="3359"/>
              </a:lnSpc>
              <a:buFont typeface="Arial"/>
              <a:buChar char="•"/>
            </a:pPr>
            <a:r>
              <a:rPr lang="en-US" sz="2799" spc="-80">
                <a:solidFill>
                  <a:srgbClr val="AB2B7B"/>
                </a:solidFill>
                <a:latin typeface="Arial Bold"/>
                <a:ea typeface="Arial Bold"/>
                <a:cs typeface="Arial Bold"/>
                <a:sym typeface="Arial Bold"/>
              </a:rPr>
              <a:t>Andre Russell stands out for his exceptional bowling performance, having taken each wicket  after conceding only 18 runs, boasting the best bowling average. Yuzvendra Chahal follows  closely with an average of 20 runs per wicket.</a:t>
            </a:r>
          </a:p>
          <a:p>
            <a:pPr algn="l" marL="701040" indent="-350520" lvl="1">
              <a:lnSpc>
                <a:spcPts val="3359"/>
              </a:lnSpc>
            </a:pPr>
          </a:p>
          <a:p>
            <a:pPr algn="l" marL="701040" indent="-350520" lvl="1">
              <a:lnSpc>
                <a:spcPts val="3359"/>
              </a:lnSpc>
              <a:buFont typeface="Arial"/>
              <a:buChar char="•"/>
            </a:pPr>
            <a:r>
              <a:rPr lang="en-US" sz="2799" spc="-80">
                <a:solidFill>
                  <a:srgbClr val="AB2B7B"/>
                </a:solidFill>
                <a:latin typeface="Arial Bold"/>
                <a:ea typeface="Arial Bold"/>
                <a:cs typeface="Arial Bold"/>
                <a:sym typeface="Arial Bold"/>
              </a:rPr>
              <a:t>Sunil Narine emerges as the most economical bowler, despite having a lower wicket count</a:t>
            </a:r>
          </a:p>
          <a:p>
            <a:pPr algn="l" marL="701040" indent="-350520" lvl="1">
              <a:lnSpc>
                <a:spcPts val="3359"/>
              </a:lnSpc>
            </a:pPr>
            <a:r>
              <a:rPr lang="en-US" sz="2799" spc="-119">
                <a:solidFill>
                  <a:srgbClr val="AB2B7B"/>
                </a:solidFill>
                <a:latin typeface="Arial Bold"/>
                <a:ea typeface="Arial Bold"/>
                <a:cs typeface="Arial Bold"/>
                <a:sym typeface="Arial Bold"/>
              </a:rPr>
              <a:t>compared to others.</a:t>
            </a:r>
          </a:p>
          <a:p>
            <a:pPr algn="l" marL="701040" indent="-350520" lvl="1">
              <a:lnSpc>
                <a:spcPts val="3359"/>
              </a:lnSpc>
            </a:pPr>
          </a:p>
          <a:p>
            <a:pPr algn="l" marL="701040" indent="-350520" lvl="1">
              <a:lnSpc>
                <a:spcPts val="3359"/>
              </a:lnSpc>
              <a:buFont typeface="Arial"/>
              <a:buChar char="•"/>
            </a:pPr>
            <a:r>
              <a:rPr lang="en-US" sz="2799" spc="-90">
                <a:solidFill>
                  <a:srgbClr val="AB2B7B"/>
                </a:solidFill>
                <a:latin typeface="Arial Bold"/>
                <a:ea typeface="Arial Bold"/>
                <a:cs typeface="Arial Bold"/>
                <a:sym typeface="Arial Bold"/>
              </a:rPr>
              <a:t>Both Mohammed Siraj and Mohammed Shami have an impressive record of bowling dot balls,</a:t>
            </a:r>
          </a:p>
          <a:p>
            <a:pPr algn="l" marL="701040" indent="-350520" lvl="1">
              <a:lnSpc>
                <a:spcPts val="3359"/>
              </a:lnSpc>
            </a:pPr>
            <a:r>
              <a:rPr lang="en-US" sz="2799" spc="-80">
                <a:solidFill>
                  <a:srgbClr val="AB2B7B"/>
                </a:solidFill>
                <a:latin typeface="Arial Bold"/>
                <a:ea typeface="Arial Bold"/>
                <a:cs typeface="Arial Bold"/>
                <a:sym typeface="Arial Bold"/>
              </a:rPr>
              <a:t>accounting for 48% of their total deliveries.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42793" y="823473"/>
            <a:ext cx="2520315" cy="8229600"/>
          </a:xfrm>
          <a:custGeom>
            <a:avLst/>
            <a:gdLst/>
            <a:ahLst/>
            <a:cxnLst/>
            <a:rect r="r" b="b" t="t" l="l"/>
            <a:pathLst>
              <a:path h="8229600" w="2520315">
                <a:moveTo>
                  <a:pt x="0" y="0"/>
                </a:moveTo>
                <a:lnTo>
                  <a:pt x="2520315" y="0"/>
                </a:lnTo>
                <a:lnTo>
                  <a:pt x="2520315" y="8229600"/>
                </a:lnTo>
                <a:lnTo>
                  <a:pt x="0" y="8229600"/>
                </a:lnTo>
                <a:lnTo>
                  <a:pt x="0" y="0"/>
                </a:lnTo>
                <a:close/>
              </a:path>
            </a:pathLst>
          </a:custGeom>
          <a:blipFill>
            <a:blip r:embed="rId2"/>
            <a:stretch>
              <a:fillRect l="0" t="0" r="0" b="0"/>
            </a:stretch>
          </a:blipFill>
        </p:spPr>
      </p:sp>
      <p:sp>
        <p:nvSpPr>
          <p:cNvPr name="TextBox 3" id="3"/>
          <p:cNvSpPr txBox="true"/>
          <p:nvPr/>
        </p:nvSpPr>
        <p:spPr>
          <a:xfrm rot="0">
            <a:off x="5537835" y="2736243"/>
            <a:ext cx="7212330" cy="1894838"/>
          </a:xfrm>
          <a:prstGeom prst="rect">
            <a:avLst/>
          </a:prstGeom>
        </p:spPr>
        <p:txBody>
          <a:bodyPr anchor="t" rtlCol="false" tIns="0" lIns="0" bIns="0" rIns="0">
            <a:spAutoFit/>
          </a:bodyPr>
          <a:lstStyle/>
          <a:p>
            <a:pPr algn="l">
              <a:lnSpc>
                <a:spcPts val="12960"/>
              </a:lnSpc>
            </a:pPr>
            <a:r>
              <a:rPr lang="en-US" sz="10800" spc="-760">
                <a:solidFill>
                  <a:srgbClr val="41DFCC"/>
                </a:solidFill>
                <a:latin typeface="Arial Bold"/>
                <a:ea typeface="Arial Bold"/>
                <a:cs typeface="Arial Bold"/>
                <a:sym typeface="Arial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6490" y="-845280"/>
            <a:ext cx="16299054" cy="9658351"/>
            <a:chOff x="0" y="0"/>
            <a:chExt cx="21732072" cy="12877801"/>
          </a:xfrm>
        </p:grpSpPr>
        <p:sp>
          <p:nvSpPr>
            <p:cNvPr name="Freeform 3" id="3"/>
            <p:cNvSpPr/>
            <p:nvPr/>
          </p:nvSpPr>
          <p:spPr>
            <a:xfrm flipH="false" flipV="false" rot="0">
              <a:off x="6571828" y="250616"/>
              <a:ext cx="1584280" cy="1930400"/>
            </a:xfrm>
            <a:custGeom>
              <a:avLst/>
              <a:gdLst/>
              <a:ahLst/>
              <a:cxnLst/>
              <a:rect r="r" b="b" t="t" l="l"/>
              <a:pathLst>
                <a:path h="1930400" w="1584280">
                  <a:moveTo>
                    <a:pt x="0" y="0"/>
                  </a:moveTo>
                  <a:lnTo>
                    <a:pt x="1584280" y="0"/>
                  </a:lnTo>
                  <a:lnTo>
                    <a:pt x="1584280" y="1930400"/>
                  </a:lnTo>
                  <a:lnTo>
                    <a:pt x="0" y="1930400"/>
                  </a:lnTo>
                  <a:lnTo>
                    <a:pt x="0" y="0"/>
                  </a:lnTo>
                  <a:close/>
                </a:path>
              </a:pathLst>
            </a:custGeom>
            <a:blipFill>
              <a:blip r:embed="rId2"/>
              <a:stretch>
                <a:fillRect l="-101" t="0" r="-101" b="0"/>
              </a:stretch>
            </a:blipFill>
          </p:spPr>
        </p:sp>
        <p:sp>
          <p:nvSpPr>
            <p:cNvPr name="Freeform 4" id="4"/>
            <p:cNvSpPr/>
            <p:nvPr/>
          </p:nvSpPr>
          <p:spPr>
            <a:xfrm flipH="false" flipV="false" rot="0">
              <a:off x="6659879" y="2107"/>
              <a:ext cx="1408293" cy="1386427"/>
            </a:xfrm>
            <a:custGeom>
              <a:avLst/>
              <a:gdLst/>
              <a:ahLst/>
              <a:cxnLst/>
              <a:rect r="r" b="b" t="t" l="l"/>
              <a:pathLst>
                <a:path h="1386427" w="1408293">
                  <a:moveTo>
                    <a:pt x="0" y="0"/>
                  </a:moveTo>
                  <a:lnTo>
                    <a:pt x="1408293" y="0"/>
                  </a:lnTo>
                  <a:lnTo>
                    <a:pt x="1408293" y="1386426"/>
                  </a:lnTo>
                  <a:lnTo>
                    <a:pt x="0" y="1386426"/>
                  </a:lnTo>
                  <a:lnTo>
                    <a:pt x="0" y="0"/>
                  </a:lnTo>
                  <a:close/>
                </a:path>
              </a:pathLst>
            </a:custGeom>
            <a:blipFill>
              <a:blip r:embed="rId3"/>
              <a:stretch>
                <a:fillRect l="-126" t="0" r="-126" b="0"/>
              </a:stretch>
            </a:blipFill>
          </p:spPr>
        </p:sp>
        <p:sp>
          <p:nvSpPr>
            <p:cNvPr name="Freeform 5" id="5"/>
            <p:cNvSpPr/>
            <p:nvPr/>
          </p:nvSpPr>
          <p:spPr>
            <a:xfrm flipH="false" flipV="false" rot="0">
              <a:off x="8563185" y="0"/>
              <a:ext cx="3955627" cy="2181013"/>
            </a:xfrm>
            <a:custGeom>
              <a:avLst/>
              <a:gdLst/>
              <a:ahLst/>
              <a:cxnLst/>
              <a:rect r="r" b="b" t="t" l="l"/>
              <a:pathLst>
                <a:path h="2181013" w="3955627">
                  <a:moveTo>
                    <a:pt x="0" y="0"/>
                  </a:moveTo>
                  <a:lnTo>
                    <a:pt x="3955627" y="0"/>
                  </a:lnTo>
                  <a:lnTo>
                    <a:pt x="3955627" y="2181013"/>
                  </a:lnTo>
                  <a:lnTo>
                    <a:pt x="0" y="2181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68113" y="477774"/>
              <a:ext cx="4456853" cy="1121410"/>
            </a:xfrm>
            <a:prstGeom prst="rect">
              <a:avLst/>
            </a:prstGeom>
          </p:spPr>
          <p:txBody>
            <a:bodyPr anchor="t" rtlCol="false" tIns="0" lIns="0" bIns="0" rIns="0">
              <a:spAutoFit/>
            </a:bodyPr>
            <a:lstStyle/>
            <a:p>
              <a:pPr algn="l">
                <a:lnSpc>
                  <a:spcPts val="5759"/>
                </a:lnSpc>
              </a:pPr>
              <a:r>
                <a:rPr lang="en-US" sz="4800" spc="-130">
                  <a:solidFill>
                    <a:srgbClr val="FFFFFF"/>
                  </a:solidFill>
                  <a:latin typeface="Arial Bold"/>
                  <a:ea typeface="Arial Bold"/>
                  <a:cs typeface="Arial Bold"/>
                  <a:sym typeface="Arial Bold"/>
                </a:rPr>
                <a:t>3 Year Stats</a:t>
              </a:r>
            </a:p>
          </p:txBody>
        </p:sp>
        <p:sp>
          <p:nvSpPr>
            <p:cNvPr name="TextBox 7" id="7"/>
            <p:cNvSpPr txBox="true"/>
            <p:nvPr/>
          </p:nvSpPr>
          <p:spPr>
            <a:xfrm rot="0">
              <a:off x="13258124" y="2338070"/>
              <a:ext cx="4192693" cy="1121410"/>
            </a:xfrm>
            <a:prstGeom prst="rect">
              <a:avLst/>
            </a:prstGeom>
          </p:spPr>
          <p:txBody>
            <a:bodyPr anchor="t" rtlCol="false" tIns="0" lIns="0" bIns="0" rIns="0">
              <a:spAutoFit/>
            </a:bodyPr>
            <a:lstStyle/>
            <a:p>
              <a:pPr algn="l">
                <a:lnSpc>
                  <a:spcPts val="5759"/>
                </a:lnSpc>
              </a:pPr>
              <a:r>
                <a:rPr lang="en-US" sz="4800" spc="-170">
                  <a:solidFill>
                    <a:srgbClr val="FFFFFF"/>
                  </a:solidFill>
                  <a:latin typeface="Arial Bold"/>
                  <a:ea typeface="Arial Bold"/>
                  <a:cs typeface="Arial Bold"/>
                  <a:sym typeface="Arial Bold"/>
                </a:rPr>
                <a:t>Predictions</a:t>
              </a:r>
            </a:p>
          </p:txBody>
        </p:sp>
        <p:sp>
          <p:nvSpPr>
            <p:cNvPr name="Freeform 8" id="8"/>
            <p:cNvSpPr/>
            <p:nvPr/>
          </p:nvSpPr>
          <p:spPr>
            <a:xfrm flipH="false" flipV="false" rot="0">
              <a:off x="8468" y="2059096"/>
              <a:ext cx="5662507" cy="3190237"/>
            </a:xfrm>
            <a:custGeom>
              <a:avLst/>
              <a:gdLst/>
              <a:ahLst/>
              <a:cxnLst/>
              <a:rect r="r" b="b" t="t" l="l"/>
              <a:pathLst>
                <a:path h="3190237" w="5662507">
                  <a:moveTo>
                    <a:pt x="0" y="0"/>
                  </a:moveTo>
                  <a:lnTo>
                    <a:pt x="5662507" y="0"/>
                  </a:lnTo>
                  <a:lnTo>
                    <a:pt x="5662507" y="3190237"/>
                  </a:lnTo>
                  <a:lnTo>
                    <a:pt x="0" y="3190237"/>
                  </a:lnTo>
                  <a:lnTo>
                    <a:pt x="0" y="0"/>
                  </a:lnTo>
                  <a:close/>
                </a:path>
              </a:pathLst>
            </a:custGeom>
            <a:blipFill>
              <a:blip r:embed="rId6"/>
              <a:stretch>
                <a:fillRect l="-79" t="0" r="-79" b="0"/>
              </a:stretch>
            </a:blipFill>
          </p:spPr>
        </p:sp>
        <p:grpSp>
          <p:nvGrpSpPr>
            <p:cNvPr name="Group 9" id="9"/>
            <p:cNvGrpSpPr/>
            <p:nvPr/>
          </p:nvGrpSpPr>
          <p:grpSpPr>
            <a:xfrm rot="0">
              <a:off x="0" y="2050460"/>
              <a:ext cx="5679440" cy="3207173"/>
              <a:chOff x="0" y="0"/>
              <a:chExt cx="5679440" cy="3207173"/>
            </a:xfrm>
          </p:grpSpPr>
          <p:sp>
            <p:nvSpPr>
              <p:cNvPr name="Freeform 10" id="10"/>
              <p:cNvSpPr/>
              <p:nvPr/>
            </p:nvSpPr>
            <p:spPr>
              <a:xfrm flipH="false" flipV="false" rot="0">
                <a:off x="0" y="0"/>
                <a:ext cx="5679440" cy="3207258"/>
              </a:xfrm>
              <a:custGeom>
                <a:avLst/>
                <a:gdLst/>
                <a:ahLst/>
                <a:cxnLst/>
                <a:rect r="r" b="b" t="t" l="l"/>
                <a:pathLst>
                  <a:path h="3207258" w="5679440">
                    <a:moveTo>
                      <a:pt x="4191" y="3198749"/>
                    </a:moveTo>
                    <a:lnTo>
                      <a:pt x="5675249" y="3198749"/>
                    </a:lnTo>
                    <a:lnTo>
                      <a:pt x="5675249" y="3202940"/>
                    </a:lnTo>
                    <a:lnTo>
                      <a:pt x="5671058" y="3202940"/>
                    </a:lnTo>
                    <a:lnTo>
                      <a:pt x="5671058" y="4191"/>
                    </a:lnTo>
                    <a:lnTo>
                      <a:pt x="5675249" y="4191"/>
                    </a:lnTo>
                    <a:lnTo>
                      <a:pt x="5675249" y="8509"/>
                    </a:lnTo>
                    <a:lnTo>
                      <a:pt x="4191" y="8509"/>
                    </a:lnTo>
                    <a:lnTo>
                      <a:pt x="4191" y="4191"/>
                    </a:lnTo>
                    <a:lnTo>
                      <a:pt x="8509" y="4191"/>
                    </a:lnTo>
                    <a:lnTo>
                      <a:pt x="8509" y="3202940"/>
                    </a:lnTo>
                    <a:lnTo>
                      <a:pt x="4191" y="3202940"/>
                    </a:lnTo>
                    <a:lnTo>
                      <a:pt x="4191" y="3198749"/>
                    </a:lnTo>
                    <a:moveTo>
                      <a:pt x="4191" y="3207258"/>
                    </a:moveTo>
                    <a:cubicBezTo>
                      <a:pt x="1905" y="3207258"/>
                      <a:pt x="0" y="3205353"/>
                      <a:pt x="0" y="3203067"/>
                    </a:cubicBezTo>
                    <a:lnTo>
                      <a:pt x="0" y="4191"/>
                    </a:lnTo>
                    <a:cubicBezTo>
                      <a:pt x="0" y="1905"/>
                      <a:pt x="1905" y="0"/>
                      <a:pt x="4191" y="0"/>
                    </a:cubicBezTo>
                    <a:lnTo>
                      <a:pt x="5675249" y="0"/>
                    </a:lnTo>
                    <a:cubicBezTo>
                      <a:pt x="5677535" y="0"/>
                      <a:pt x="5679440" y="1905"/>
                      <a:pt x="5679440" y="4191"/>
                    </a:cubicBezTo>
                    <a:lnTo>
                      <a:pt x="5679440" y="3202940"/>
                    </a:lnTo>
                    <a:cubicBezTo>
                      <a:pt x="5679440" y="3205226"/>
                      <a:pt x="5677535" y="3207131"/>
                      <a:pt x="5675249" y="3207131"/>
                    </a:cubicBezTo>
                    <a:lnTo>
                      <a:pt x="4191" y="3207131"/>
                    </a:lnTo>
                    <a:close/>
                  </a:path>
                </a:pathLst>
              </a:custGeom>
              <a:solidFill>
                <a:srgbClr val="FFFFFF"/>
              </a:solidFill>
            </p:spPr>
          </p:sp>
        </p:grpSp>
        <p:sp>
          <p:nvSpPr>
            <p:cNvPr name="Freeform 11" id="11"/>
            <p:cNvSpPr/>
            <p:nvPr/>
          </p:nvSpPr>
          <p:spPr>
            <a:xfrm flipH="false" flipV="false" rot="0">
              <a:off x="8468" y="5892803"/>
              <a:ext cx="5662507" cy="3190240"/>
            </a:xfrm>
            <a:custGeom>
              <a:avLst/>
              <a:gdLst/>
              <a:ahLst/>
              <a:cxnLst/>
              <a:rect r="r" b="b" t="t" l="l"/>
              <a:pathLst>
                <a:path h="3190240" w="5662507">
                  <a:moveTo>
                    <a:pt x="0" y="0"/>
                  </a:moveTo>
                  <a:lnTo>
                    <a:pt x="5662507" y="0"/>
                  </a:lnTo>
                  <a:lnTo>
                    <a:pt x="5662507" y="3190240"/>
                  </a:lnTo>
                  <a:lnTo>
                    <a:pt x="0" y="3190240"/>
                  </a:lnTo>
                  <a:lnTo>
                    <a:pt x="0" y="0"/>
                  </a:lnTo>
                  <a:close/>
                </a:path>
              </a:pathLst>
            </a:custGeom>
            <a:blipFill>
              <a:blip r:embed="rId7"/>
              <a:stretch>
                <a:fillRect l="-79" t="0" r="-79" b="0"/>
              </a:stretch>
            </a:blipFill>
          </p:spPr>
        </p:sp>
        <p:grpSp>
          <p:nvGrpSpPr>
            <p:cNvPr name="Group 12" id="12"/>
            <p:cNvGrpSpPr/>
            <p:nvPr/>
          </p:nvGrpSpPr>
          <p:grpSpPr>
            <a:xfrm rot="0">
              <a:off x="0" y="5884164"/>
              <a:ext cx="5679440" cy="3207173"/>
              <a:chOff x="0" y="0"/>
              <a:chExt cx="5679440" cy="3207173"/>
            </a:xfrm>
          </p:grpSpPr>
          <p:sp>
            <p:nvSpPr>
              <p:cNvPr name="Freeform 13" id="13"/>
              <p:cNvSpPr/>
              <p:nvPr/>
            </p:nvSpPr>
            <p:spPr>
              <a:xfrm flipH="false" flipV="false" rot="0">
                <a:off x="0" y="0"/>
                <a:ext cx="5679440" cy="3207258"/>
              </a:xfrm>
              <a:custGeom>
                <a:avLst/>
                <a:gdLst/>
                <a:ahLst/>
                <a:cxnLst/>
                <a:rect r="r" b="b" t="t" l="l"/>
                <a:pathLst>
                  <a:path h="3207258" w="5679440">
                    <a:moveTo>
                      <a:pt x="4191" y="3198749"/>
                    </a:moveTo>
                    <a:lnTo>
                      <a:pt x="5675249" y="3198749"/>
                    </a:lnTo>
                    <a:lnTo>
                      <a:pt x="5675249" y="3202940"/>
                    </a:lnTo>
                    <a:lnTo>
                      <a:pt x="5671058" y="3202940"/>
                    </a:lnTo>
                    <a:lnTo>
                      <a:pt x="5671058" y="4191"/>
                    </a:lnTo>
                    <a:lnTo>
                      <a:pt x="5675249" y="4191"/>
                    </a:lnTo>
                    <a:lnTo>
                      <a:pt x="5675249" y="8509"/>
                    </a:lnTo>
                    <a:lnTo>
                      <a:pt x="4191" y="8509"/>
                    </a:lnTo>
                    <a:lnTo>
                      <a:pt x="4191" y="4191"/>
                    </a:lnTo>
                    <a:lnTo>
                      <a:pt x="8509" y="4191"/>
                    </a:lnTo>
                    <a:lnTo>
                      <a:pt x="8509" y="3202940"/>
                    </a:lnTo>
                    <a:lnTo>
                      <a:pt x="4191" y="3202940"/>
                    </a:lnTo>
                    <a:lnTo>
                      <a:pt x="4191" y="3198749"/>
                    </a:lnTo>
                    <a:moveTo>
                      <a:pt x="4191" y="3207258"/>
                    </a:moveTo>
                    <a:cubicBezTo>
                      <a:pt x="1905" y="3207258"/>
                      <a:pt x="0" y="3205353"/>
                      <a:pt x="0" y="3203067"/>
                    </a:cubicBezTo>
                    <a:lnTo>
                      <a:pt x="0" y="4191"/>
                    </a:lnTo>
                    <a:cubicBezTo>
                      <a:pt x="0" y="1905"/>
                      <a:pt x="1905" y="0"/>
                      <a:pt x="4191" y="0"/>
                    </a:cubicBezTo>
                    <a:lnTo>
                      <a:pt x="5675249" y="0"/>
                    </a:lnTo>
                    <a:cubicBezTo>
                      <a:pt x="5677535" y="0"/>
                      <a:pt x="5679440" y="1905"/>
                      <a:pt x="5679440" y="4191"/>
                    </a:cubicBezTo>
                    <a:lnTo>
                      <a:pt x="5679440" y="3202940"/>
                    </a:lnTo>
                    <a:cubicBezTo>
                      <a:pt x="5679440" y="3205226"/>
                      <a:pt x="5677535" y="3207131"/>
                      <a:pt x="5675249" y="3207131"/>
                    </a:cubicBezTo>
                    <a:lnTo>
                      <a:pt x="4191" y="3207131"/>
                    </a:lnTo>
                    <a:close/>
                  </a:path>
                </a:pathLst>
              </a:custGeom>
              <a:solidFill>
                <a:srgbClr val="D2D2D2"/>
              </a:solidFill>
            </p:spPr>
          </p:sp>
        </p:grpSp>
        <p:sp>
          <p:nvSpPr>
            <p:cNvPr name="Freeform 14" id="14"/>
            <p:cNvSpPr/>
            <p:nvPr/>
          </p:nvSpPr>
          <p:spPr>
            <a:xfrm flipH="false" flipV="false" rot="0">
              <a:off x="8468" y="9685869"/>
              <a:ext cx="5662507" cy="3183461"/>
            </a:xfrm>
            <a:custGeom>
              <a:avLst/>
              <a:gdLst/>
              <a:ahLst/>
              <a:cxnLst/>
              <a:rect r="r" b="b" t="t" l="l"/>
              <a:pathLst>
                <a:path h="3183461" w="5662507">
                  <a:moveTo>
                    <a:pt x="0" y="0"/>
                  </a:moveTo>
                  <a:lnTo>
                    <a:pt x="5662507" y="0"/>
                  </a:lnTo>
                  <a:lnTo>
                    <a:pt x="5662507" y="3183462"/>
                  </a:lnTo>
                  <a:lnTo>
                    <a:pt x="0" y="3183462"/>
                  </a:lnTo>
                  <a:lnTo>
                    <a:pt x="0" y="0"/>
                  </a:lnTo>
                  <a:close/>
                </a:path>
              </a:pathLst>
            </a:custGeom>
            <a:blipFill>
              <a:blip r:embed="rId8"/>
              <a:stretch>
                <a:fillRect l="0" t="-26" r="0" b="-26"/>
              </a:stretch>
            </a:blipFill>
          </p:spPr>
        </p:sp>
        <p:grpSp>
          <p:nvGrpSpPr>
            <p:cNvPr name="Group 15" id="15"/>
            <p:cNvGrpSpPr/>
            <p:nvPr/>
          </p:nvGrpSpPr>
          <p:grpSpPr>
            <a:xfrm rot="0">
              <a:off x="0" y="9677401"/>
              <a:ext cx="5679440" cy="3200400"/>
              <a:chOff x="0" y="0"/>
              <a:chExt cx="5679440" cy="3200400"/>
            </a:xfrm>
          </p:grpSpPr>
          <p:sp>
            <p:nvSpPr>
              <p:cNvPr name="Freeform 16" id="16"/>
              <p:cNvSpPr/>
              <p:nvPr/>
            </p:nvSpPr>
            <p:spPr>
              <a:xfrm flipH="false" flipV="false" rot="0">
                <a:off x="0" y="0"/>
                <a:ext cx="5679440" cy="3200527"/>
              </a:xfrm>
              <a:custGeom>
                <a:avLst/>
                <a:gdLst/>
                <a:ahLst/>
                <a:cxnLst/>
                <a:rect r="r" b="b" t="t" l="l"/>
                <a:pathLst>
                  <a:path h="3200527" w="5679440">
                    <a:moveTo>
                      <a:pt x="4191" y="3191891"/>
                    </a:moveTo>
                    <a:lnTo>
                      <a:pt x="5675249" y="3191891"/>
                    </a:lnTo>
                    <a:lnTo>
                      <a:pt x="5675249" y="3196082"/>
                    </a:lnTo>
                    <a:lnTo>
                      <a:pt x="5671058" y="3196082"/>
                    </a:lnTo>
                    <a:lnTo>
                      <a:pt x="5671058" y="4191"/>
                    </a:lnTo>
                    <a:lnTo>
                      <a:pt x="5675249" y="4191"/>
                    </a:lnTo>
                    <a:lnTo>
                      <a:pt x="5675249" y="8509"/>
                    </a:lnTo>
                    <a:lnTo>
                      <a:pt x="4191" y="8509"/>
                    </a:lnTo>
                    <a:lnTo>
                      <a:pt x="4191" y="4191"/>
                    </a:lnTo>
                    <a:lnTo>
                      <a:pt x="8509" y="4191"/>
                    </a:lnTo>
                    <a:lnTo>
                      <a:pt x="8509" y="3196209"/>
                    </a:lnTo>
                    <a:lnTo>
                      <a:pt x="4191" y="3196209"/>
                    </a:lnTo>
                    <a:lnTo>
                      <a:pt x="4191" y="3192018"/>
                    </a:lnTo>
                    <a:moveTo>
                      <a:pt x="4191" y="3200527"/>
                    </a:moveTo>
                    <a:cubicBezTo>
                      <a:pt x="1905" y="3200527"/>
                      <a:pt x="0" y="3198622"/>
                      <a:pt x="0" y="3196336"/>
                    </a:cubicBezTo>
                    <a:lnTo>
                      <a:pt x="0" y="4191"/>
                    </a:lnTo>
                    <a:cubicBezTo>
                      <a:pt x="0" y="1905"/>
                      <a:pt x="1905" y="0"/>
                      <a:pt x="4191" y="0"/>
                    </a:cubicBezTo>
                    <a:lnTo>
                      <a:pt x="5675249" y="0"/>
                    </a:lnTo>
                    <a:cubicBezTo>
                      <a:pt x="5677535" y="0"/>
                      <a:pt x="5679440" y="1905"/>
                      <a:pt x="5679440" y="4191"/>
                    </a:cubicBezTo>
                    <a:lnTo>
                      <a:pt x="5679440" y="3196209"/>
                    </a:lnTo>
                    <a:cubicBezTo>
                      <a:pt x="5679440" y="3198495"/>
                      <a:pt x="5677535" y="3200400"/>
                      <a:pt x="5675249" y="3200400"/>
                    </a:cubicBezTo>
                    <a:lnTo>
                      <a:pt x="4191" y="3200400"/>
                    </a:lnTo>
                    <a:close/>
                  </a:path>
                </a:pathLst>
              </a:custGeom>
              <a:solidFill>
                <a:srgbClr val="D2D2D2"/>
              </a:solidFill>
            </p:spPr>
          </p:sp>
        </p:grpSp>
        <p:sp>
          <p:nvSpPr>
            <p:cNvPr name="Freeform 17" id="17"/>
            <p:cNvSpPr/>
            <p:nvPr/>
          </p:nvSpPr>
          <p:spPr>
            <a:xfrm flipH="false" flipV="false" rot="0">
              <a:off x="8563188" y="4307843"/>
              <a:ext cx="5662507" cy="3190240"/>
            </a:xfrm>
            <a:custGeom>
              <a:avLst/>
              <a:gdLst/>
              <a:ahLst/>
              <a:cxnLst/>
              <a:rect r="r" b="b" t="t" l="l"/>
              <a:pathLst>
                <a:path h="3190240" w="5662507">
                  <a:moveTo>
                    <a:pt x="0" y="0"/>
                  </a:moveTo>
                  <a:lnTo>
                    <a:pt x="5662507" y="0"/>
                  </a:lnTo>
                  <a:lnTo>
                    <a:pt x="5662507" y="3190240"/>
                  </a:lnTo>
                  <a:lnTo>
                    <a:pt x="0" y="3190240"/>
                  </a:lnTo>
                  <a:lnTo>
                    <a:pt x="0" y="0"/>
                  </a:lnTo>
                  <a:close/>
                </a:path>
              </a:pathLst>
            </a:custGeom>
            <a:blipFill>
              <a:blip r:embed="rId9"/>
              <a:stretch>
                <a:fillRect l="-79" t="0" r="-79" b="0"/>
              </a:stretch>
            </a:blipFill>
          </p:spPr>
        </p:sp>
        <p:grpSp>
          <p:nvGrpSpPr>
            <p:cNvPr name="Group 18" id="18"/>
            <p:cNvGrpSpPr/>
            <p:nvPr/>
          </p:nvGrpSpPr>
          <p:grpSpPr>
            <a:xfrm rot="0">
              <a:off x="8554552" y="4307843"/>
              <a:ext cx="5679440" cy="3207173"/>
              <a:chOff x="0" y="0"/>
              <a:chExt cx="5679440" cy="3207173"/>
            </a:xfrm>
          </p:grpSpPr>
          <p:sp>
            <p:nvSpPr>
              <p:cNvPr name="Freeform 19" id="19"/>
              <p:cNvSpPr/>
              <p:nvPr/>
            </p:nvSpPr>
            <p:spPr>
              <a:xfrm flipH="false" flipV="false" rot="0">
                <a:off x="0" y="0"/>
                <a:ext cx="5679440" cy="3207258"/>
              </a:xfrm>
              <a:custGeom>
                <a:avLst/>
                <a:gdLst/>
                <a:ahLst/>
                <a:cxnLst/>
                <a:rect r="r" b="b" t="t" l="l"/>
                <a:pathLst>
                  <a:path h="3207258" w="5679440">
                    <a:moveTo>
                      <a:pt x="4191" y="3198749"/>
                    </a:moveTo>
                    <a:lnTo>
                      <a:pt x="5675249" y="3198749"/>
                    </a:lnTo>
                    <a:lnTo>
                      <a:pt x="5675249" y="3202940"/>
                    </a:lnTo>
                    <a:lnTo>
                      <a:pt x="5671058" y="3202940"/>
                    </a:lnTo>
                    <a:lnTo>
                      <a:pt x="5671058" y="4191"/>
                    </a:lnTo>
                    <a:lnTo>
                      <a:pt x="5675249" y="4191"/>
                    </a:lnTo>
                    <a:lnTo>
                      <a:pt x="5675249" y="8509"/>
                    </a:lnTo>
                    <a:lnTo>
                      <a:pt x="4191" y="8509"/>
                    </a:lnTo>
                    <a:lnTo>
                      <a:pt x="4191" y="4191"/>
                    </a:lnTo>
                    <a:lnTo>
                      <a:pt x="8509" y="4191"/>
                    </a:lnTo>
                    <a:lnTo>
                      <a:pt x="8509" y="3202940"/>
                    </a:lnTo>
                    <a:lnTo>
                      <a:pt x="4191" y="3202940"/>
                    </a:lnTo>
                    <a:lnTo>
                      <a:pt x="4191" y="3198749"/>
                    </a:lnTo>
                    <a:moveTo>
                      <a:pt x="4191" y="3207258"/>
                    </a:moveTo>
                    <a:cubicBezTo>
                      <a:pt x="1905" y="3207258"/>
                      <a:pt x="0" y="3205353"/>
                      <a:pt x="0" y="3203067"/>
                    </a:cubicBezTo>
                    <a:lnTo>
                      <a:pt x="0" y="4191"/>
                    </a:lnTo>
                    <a:cubicBezTo>
                      <a:pt x="0" y="1905"/>
                      <a:pt x="1905" y="0"/>
                      <a:pt x="4191" y="0"/>
                    </a:cubicBezTo>
                    <a:lnTo>
                      <a:pt x="5675249" y="0"/>
                    </a:lnTo>
                    <a:cubicBezTo>
                      <a:pt x="5677535" y="0"/>
                      <a:pt x="5679440" y="1905"/>
                      <a:pt x="5679440" y="4191"/>
                    </a:cubicBezTo>
                    <a:lnTo>
                      <a:pt x="5679440" y="3202940"/>
                    </a:lnTo>
                    <a:cubicBezTo>
                      <a:pt x="5679440" y="3205226"/>
                      <a:pt x="5677535" y="3207131"/>
                      <a:pt x="5675249" y="3207131"/>
                    </a:cubicBezTo>
                    <a:lnTo>
                      <a:pt x="4191" y="3207131"/>
                    </a:lnTo>
                    <a:close/>
                  </a:path>
                </a:pathLst>
              </a:custGeom>
              <a:solidFill>
                <a:srgbClr val="D2D2D2"/>
              </a:solidFill>
            </p:spPr>
          </p:sp>
        </p:grpSp>
        <p:sp>
          <p:nvSpPr>
            <p:cNvPr name="Freeform 20" id="20"/>
            <p:cNvSpPr/>
            <p:nvPr/>
          </p:nvSpPr>
          <p:spPr>
            <a:xfrm flipH="false" flipV="false" rot="0">
              <a:off x="16054492" y="4307843"/>
              <a:ext cx="5669277" cy="3190240"/>
            </a:xfrm>
            <a:custGeom>
              <a:avLst/>
              <a:gdLst/>
              <a:ahLst/>
              <a:cxnLst/>
              <a:rect r="r" b="b" t="t" l="l"/>
              <a:pathLst>
                <a:path h="3190240" w="5669277">
                  <a:moveTo>
                    <a:pt x="0" y="0"/>
                  </a:moveTo>
                  <a:lnTo>
                    <a:pt x="5669277" y="0"/>
                  </a:lnTo>
                  <a:lnTo>
                    <a:pt x="5669277" y="3190240"/>
                  </a:lnTo>
                  <a:lnTo>
                    <a:pt x="0" y="3190240"/>
                  </a:lnTo>
                  <a:lnTo>
                    <a:pt x="0" y="0"/>
                  </a:lnTo>
                  <a:close/>
                </a:path>
              </a:pathLst>
            </a:custGeom>
            <a:blipFill>
              <a:blip r:embed="rId10"/>
              <a:stretch>
                <a:fillRect l="-19" t="0" r="-19" b="0"/>
              </a:stretch>
            </a:blipFill>
          </p:spPr>
        </p:sp>
        <p:grpSp>
          <p:nvGrpSpPr>
            <p:cNvPr name="Group 21" id="21"/>
            <p:cNvGrpSpPr/>
            <p:nvPr/>
          </p:nvGrpSpPr>
          <p:grpSpPr>
            <a:xfrm rot="0">
              <a:off x="16037556" y="4307843"/>
              <a:ext cx="5686213" cy="3207173"/>
              <a:chOff x="0" y="0"/>
              <a:chExt cx="5686213" cy="3207173"/>
            </a:xfrm>
          </p:grpSpPr>
          <p:sp>
            <p:nvSpPr>
              <p:cNvPr name="Freeform 22" id="22"/>
              <p:cNvSpPr/>
              <p:nvPr/>
            </p:nvSpPr>
            <p:spPr>
              <a:xfrm flipH="false" flipV="false" rot="0">
                <a:off x="0" y="0"/>
                <a:ext cx="5686171" cy="3207258"/>
              </a:xfrm>
              <a:custGeom>
                <a:avLst/>
                <a:gdLst/>
                <a:ahLst/>
                <a:cxnLst/>
                <a:rect r="r" b="b" t="t" l="l"/>
                <a:pathLst>
                  <a:path h="3207258" w="5686171">
                    <a:moveTo>
                      <a:pt x="4191" y="3198749"/>
                    </a:moveTo>
                    <a:lnTo>
                      <a:pt x="5681980" y="3198749"/>
                    </a:lnTo>
                    <a:lnTo>
                      <a:pt x="5681980" y="3202940"/>
                    </a:lnTo>
                    <a:lnTo>
                      <a:pt x="5677789" y="3202940"/>
                    </a:lnTo>
                    <a:lnTo>
                      <a:pt x="5677789" y="4191"/>
                    </a:lnTo>
                    <a:lnTo>
                      <a:pt x="5681980" y="4191"/>
                    </a:lnTo>
                    <a:lnTo>
                      <a:pt x="5681980" y="8509"/>
                    </a:lnTo>
                    <a:lnTo>
                      <a:pt x="4191" y="8509"/>
                    </a:lnTo>
                    <a:lnTo>
                      <a:pt x="4191" y="4191"/>
                    </a:lnTo>
                    <a:lnTo>
                      <a:pt x="8509" y="4191"/>
                    </a:lnTo>
                    <a:lnTo>
                      <a:pt x="8509" y="3202940"/>
                    </a:lnTo>
                    <a:lnTo>
                      <a:pt x="4191" y="3202940"/>
                    </a:lnTo>
                    <a:lnTo>
                      <a:pt x="4191" y="3198749"/>
                    </a:lnTo>
                    <a:moveTo>
                      <a:pt x="4191" y="3207258"/>
                    </a:moveTo>
                    <a:cubicBezTo>
                      <a:pt x="1905" y="3207258"/>
                      <a:pt x="0" y="3205353"/>
                      <a:pt x="0" y="3203067"/>
                    </a:cubicBezTo>
                    <a:lnTo>
                      <a:pt x="0" y="4191"/>
                    </a:lnTo>
                    <a:cubicBezTo>
                      <a:pt x="0" y="1905"/>
                      <a:pt x="1905" y="0"/>
                      <a:pt x="4191" y="0"/>
                    </a:cubicBezTo>
                    <a:lnTo>
                      <a:pt x="5681980" y="0"/>
                    </a:lnTo>
                    <a:cubicBezTo>
                      <a:pt x="5684266" y="0"/>
                      <a:pt x="5686171" y="1905"/>
                      <a:pt x="5686171" y="4191"/>
                    </a:cubicBezTo>
                    <a:lnTo>
                      <a:pt x="5686171" y="3202940"/>
                    </a:lnTo>
                    <a:cubicBezTo>
                      <a:pt x="5686171" y="3205226"/>
                      <a:pt x="5684266" y="3207131"/>
                      <a:pt x="5681980" y="3207131"/>
                    </a:cubicBezTo>
                    <a:lnTo>
                      <a:pt x="4191" y="3207131"/>
                    </a:lnTo>
                    <a:close/>
                  </a:path>
                </a:pathLst>
              </a:custGeom>
              <a:solidFill>
                <a:srgbClr val="D2D2D2"/>
              </a:solidFill>
            </p:spPr>
          </p:sp>
        </p:grpSp>
        <p:sp>
          <p:nvSpPr>
            <p:cNvPr name="Freeform 23" id="23"/>
            <p:cNvSpPr/>
            <p:nvPr/>
          </p:nvSpPr>
          <p:spPr>
            <a:xfrm flipH="false" flipV="false" rot="0">
              <a:off x="8563188" y="8981443"/>
              <a:ext cx="5662507" cy="3190237"/>
            </a:xfrm>
            <a:custGeom>
              <a:avLst/>
              <a:gdLst/>
              <a:ahLst/>
              <a:cxnLst/>
              <a:rect r="r" b="b" t="t" l="l"/>
              <a:pathLst>
                <a:path h="3190237" w="5662507">
                  <a:moveTo>
                    <a:pt x="0" y="0"/>
                  </a:moveTo>
                  <a:lnTo>
                    <a:pt x="5662507" y="0"/>
                  </a:lnTo>
                  <a:lnTo>
                    <a:pt x="5662507" y="3190237"/>
                  </a:lnTo>
                  <a:lnTo>
                    <a:pt x="0" y="3190237"/>
                  </a:lnTo>
                  <a:lnTo>
                    <a:pt x="0" y="0"/>
                  </a:lnTo>
                  <a:close/>
                </a:path>
              </a:pathLst>
            </a:custGeom>
            <a:blipFill>
              <a:blip r:embed="rId11"/>
              <a:stretch>
                <a:fillRect l="-79" t="0" r="-79" b="0"/>
              </a:stretch>
            </a:blipFill>
          </p:spPr>
        </p:sp>
        <p:grpSp>
          <p:nvGrpSpPr>
            <p:cNvPr name="Group 24" id="24"/>
            <p:cNvGrpSpPr/>
            <p:nvPr/>
          </p:nvGrpSpPr>
          <p:grpSpPr>
            <a:xfrm rot="0">
              <a:off x="8554552" y="8972975"/>
              <a:ext cx="5679440" cy="3207173"/>
              <a:chOff x="0" y="0"/>
              <a:chExt cx="5679440" cy="3207173"/>
            </a:xfrm>
          </p:grpSpPr>
          <p:sp>
            <p:nvSpPr>
              <p:cNvPr name="Freeform 25" id="25"/>
              <p:cNvSpPr/>
              <p:nvPr/>
            </p:nvSpPr>
            <p:spPr>
              <a:xfrm flipH="false" flipV="false" rot="0">
                <a:off x="0" y="0"/>
                <a:ext cx="5679440" cy="3207258"/>
              </a:xfrm>
              <a:custGeom>
                <a:avLst/>
                <a:gdLst/>
                <a:ahLst/>
                <a:cxnLst/>
                <a:rect r="r" b="b" t="t" l="l"/>
                <a:pathLst>
                  <a:path h="3207258" w="5679440">
                    <a:moveTo>
                      <a:pt x="4191" y="3198749"/>
                    </a:moveTo>
                    <a:lnTo>
                      <a:pt x="5675249" y="3198749"/>
                    </a:lnTo>
                    <a:lnTo>
                      <a:pt x="5675249" y="3202940"/>
                    </a:lnTo>
                    <a:lnTo>
                      <a:pt x="5671058" y="3202940"/>
                    </a:lnTo>
                    <a:lnTo>
                      <a:pt x="5671058" y="4191"/>
                    </a:lnTo>
                    <a:lnTo>
                      <a:pt x="5675249" y="4191"/>
                    </a:lnTo>
                    <a:lnTo>
                      <a:pt x="5675249" y="8509"/>
                    </a:lnTo>
                    <a:lnTo>
                      <a:pt x="4191" y="8509"/>
                    </a:lnTo>
                    <a:lnTo>
                      <a:pt x="4191" y="4191"/>
                    </a:lnTo>
                    <a:lnTo>
                      <a:pt x="8509" y="4191"/>
                    </a:lnTo>
                    <a:lnTo>
                      <a:pt x="8509" y="3202940"/>
                    </a:lnTo>
                    <a:lnTo>
                      <a:pt x="4191" y="3202940"/>
                    </a:lnTo>
                    <a:lnTo>
                      <a:pt x="4191" y="3198749"/>
                    </a:lnTo>
                    <a:moveTo>
                      <a:pt x="4191" y="3207258"/>
                    </a:moveTo>
                    <a:cubicBezTo>
                      <a:pt x="1905" y="3207258"/>
                      <a:pt x="0" y="3205353"/>
                      <a:pt x="0" y="3203067"/>
                    </a:cubicBezTo>
                    <a:lnTo>
                      <a:pt x="0" y="4191"/>
                    </a:lnTo>
                    <a:cubicBezTo>
                      <a:pt x="0" y="1905"/>
                      <a:pt x="1905" y="0"/>
                      <a:pt x="4191" y="0"/>
                    </a:cubicBezTo>
                    <a:lnTo>
                      <a:pt x="5675249" y="0"/>
                    </a:lnTo>
                    <a:cubicBezTo>
                      <a:pt x="5677535" y="0"/>
                      <a:pt x="5679440" y="1905"/>
                      <a:pt x="5679440" y="4191"/>
                    </a:cubicBezTo>
                    <a:lnTo>
                      <a:pt x="5679440" y="3202940"/>
                    </a:lnTo>
                    <a:cubicBezTo>
                      <a:pt x="5679440" y="3205226"/>
                      <a:pt x="5677535" y="3207131"/>
                      <a:pt x="5675249" y="3207131"/>
                    </a:cubicBezTo>
                    <a:lnTo>
                      <a:pt x="4191" y="3207131"/>
                    </a:lnTo>
                    <a:close/>
                  </a:path>
                </a:pathLst>
              </a:custGeom>
              <a:solidFill>
                <a:srgbClr val="D2D2D2"/>
              </a:solidFill>
            </p:spPr>
          </p:sp>
        </p:grpSp>
        <p:sp>
          <p:nvSpPr>
            <p:cNvPr name="Freeform 26" id="26"/>
            <p:cNvSpPr/>
            <p:nvPr/>
          </p:nvSpPr>
          <p:spPr>
            <a:xfrm flipH="false" flipV="false" rot="0">
              <a:off x="16054492" y="9218509"/>
              <a:ext cx="5669277" cy="3183467"/>
            </a:xfrm>
            <a:custGeom>
              <a:avLst/>
              <a:gdLst/>
              <a:ahLst/>
              <a:cxnLst/>
              <a:rect r="r" b="b" t="t" l="l"/>
              <a:pathLst>
                <a:path h="3183467" w="5669277">
                  <a:moveTo>
                    <a:pt x="0" y="0"/>
                  </a:moveTo>
                  <a:lnTo>
                    <a:pt x="5669277" y="0"/>
                  </a:lnTo>
                  <a:lnTo>
                    <a:pt x="5669277" y="3183467"/>
                  </a:lnTo>
                  <a:lnTo>
                    <a:pt x="0" y="3183467"/>
                  </a:lnTo>
                  <a:lnTo>
                    <a:pt x="0" y="0"/>
                  </a:lnTo>
                  <a:close/>
                </a:path>
              </a:pathLst>
            </a:custGeom>
            <a:blipFill>
              <a:blip r:embed="rId12"/>
              <a:stretch>
                <a:fillRect l="0" t="-86" r="0" b="-86"/>
              </a:stretch>
            </a:blipFill>
          </p:spPr>
        </p:sp>
        <p:grpSp>
          <p:nvGrpSpPr>
            <p:cNvPr name="Group 27" id="27"/>
            <p:cNvGrpSpPr/>
            <p:nvPr/>
          </p:nvGrpSpPr>
          <p:grpSpPr>
            <a:xfrm rot="0">
              <a:off x="16045859" y="9210041"/>
              <a:ext cx="5686213" cy="3200400"/>
              <a:chOff x="0" y="0"/>
              <a:chExt cx="5686213" cy="3200400"/>
            </a:xfrm>
          </p:grpSpPr>
          <p:sp>
            <p:nvSpPr>
              <p:cNvPr name="Freeform 28" id="28"/>
              <p:cNvSpPr/>
              <p:nvPr/>
            </p:nvSpPr>
            <p:spPr>
              <a:xfrm flipH="false" flipV="false" rot="0">
                <a:off x="0" y="0"/>
                <a:ext cx="5686171" cy="3200527"/>
              </a:xfrm>
              <a:custGeom>
                <a:avLst/>
                <a:gdLst/>
                <a:ahLst/>
                <a:cxnLst/>
                <a:rect r="r" b="b" t="t" l="l"/>
                <a:pathLst>
                  <a:path h="3200527" w="5686171">
                    <a:moveTo>
                      <a:pt x="4191" y="3191891"/>
                    </a:moveTo>
                    <a:lnTo>
                      <a:pt x="5681980" y="3191891"/>
                    </a:lnTo>
                    <a:lnTo>
                      <a:pt x="5681980" y="3196082"/>
                    </a:lnTo>
                    <a:lnTo>
                      <a:pt x="5677789" y="3196082"/>
                    </a:lnTo>
                    <a:lnTo>
                      <a:pt x="5677789" y="4191"/>
                    </a:lnTo>
                    <a:lnTo>
                      <a:pt x="5681980" y="4191"/>
                    </a:lnTo>
                    <a:lnTo>
                      <a:pt x="5681980" y="8509"/>
                    </a:lnTo>
                    <a:lnTo>
                      <a:pt x="4191" y="8509"/>
                    </a:lnTo>
                    <a:lnTo>
                      <a:pt x="4191" y="4191"/>
                    </a:lnTo>
                    <a:lnTo>
                      <a:pt x="8509" y="4191"/>
                    </a:lnTo>
                    <a:lnTo>
                      <a:pt x="8509" y="3196209"/>
                    </a:lnTo>
                    <a:lnTo>
                      <a:pt x="4191" y="3196209"/>
                    </a:lnTo>
                    <a:lnTo>
                      <a:pt x="4191" y="3192018"/>
                    </a:lnTo>
                    <a:moveTo>
                      <a:pt x="4191" y="3200527"/>
                    </a:moveTo>
                    <a:cubicBezTo>
                      <a:pt x="1905" y="3200527"/>
                      <a:pt x="0" y="3198622"/>
                      <a:pt x="0" y="3196336"/>
                    </a:cubicBezTo>
                    <a:lnTo>
                      <a:pt x="0" y="4191"/>
                    </a:lnTo>
                    <a:cubicBezTo>
                      <a:pt x="0" y="1905"/>
                      <a:pt x="1905" y="0"/>
                      <a:pt x="4191" y="0"/>
                    </a:cubicBezTo>
                    <a:lnTo>
                      <a:pt x="5681980" y="0"/>
                    </a:lnTo>
                    <a:cubicBezTo>
                      <a:pt x="5684266" y="0"/>
                      <a:pt x="5686171" y="1905"/>
                      <a:pt x="5686171" y="4191"/>
                    </a:cubicBezTo>
                    <a:lnTo>
                      <a:pt x="5686171" y="3196209"/>
                    </a:lnTo>
                    <a:cubicBezTo>
                      <a:pt x="5686171" y="3198495"/>
                      <a:pt x="5684266" y="3200400"/>
                      <a:pt x="5681980" y="3200400"/>
                    </a:cubicBezTo>
                    <a:lnTo>
                      <a:pt x="4191" y="3200400"/>
                    </a:lnTo>
                    <a:close/>
                  </a:path>
                </a:pathLst>
              </a:custGeom>
              <a:solidFill>
                <a:srgbClr val="D2D2D2"/>
              </a:solidFill>
            </p:spPr>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Freeform 7" id="7"/>
          <p:cNvSpPr/>
          <p:nvPr/>
        </p:nvSpPr>
        <p:spPr>
          <a:xfrm flipH="false" flipV="false" rot="0">
            <a:off x="1028700" y="1028700"/>
            <a:ext cx="6573393" cy="8229600"/>
          </a:xfrm>
          <a:custGeom>
            <a:avLst/>
            <a:gdLst/>
            <a:ahLst/>
            <a:cxnLst/>
            <a:rect r="r" b="b" t="t" l="l"/>
            <a:pathLst>
              <a:path h="8229600" w="6573393">
                <a:moveTo>
                  <a:pt x="0" y="0"/>
                </a:moveTo>
                <a:lnTo>
                  <a:pt x="6573393" y="0"/>
                </a:lnTo>
                <a:lnTo>
                  <a:pt x="6573393" y="8229600"/>
                </a:lnTo>
                <a:lnTo>
                  <a:pt x="0" y="8229600"/>
                </a:lnTo>
                <a:lnTo>
                  <a:pt x="0" y="0"/>
                </a:lnTo>
                <a:close/>
              </a:path>
            </a:pathLst>
          </a:custGeom>
          <a:blipFill>
            <a:blip r:embed="rId2"/>
            <a:stretch>
              <a:fillRect l="0" t="0" r="0" b="0"/>
            </a:stretch>
          </a:blipFill>
        </p:spPr>
      </p:sp>
      <p:sp>
        <p:nvSpPr>
          <p:cNvPr name="TextBox 8" id="8"/>
          <p:cNvSpPr txBox="true"/>
          <p:nvPr/>
        </p:nvSpPr>
        <p:spPr>
          <a:xfrm rot="0">
            <a:off x="8546783" y="2745195"/>
            <a:ext cx="9448800" cy="4705985"/>
          </a:xfrm>
          <a:prstGeom prst="rect">
            <a:avLst/>
          </a:prstGeom>
        </p:spPr>
        <p:txBody>
          <a:bodyPr anchor="t" rtlCol="false" tIns="0" lIns="0" bIns="0" rIns="0">
            <a:spAutoFit/>
          </a:bodyPr>
          <a:lstStyle/>
          <a:p>
            <a:pPr algn="l">
              <a:lnSpc>
                <a:spcPts val="17280"/>
              </a:lnSpc>
            </a:pPr>
            <a:r>
              <a:rPr lang="en-US" sz="14400" spc="-960">
                <a:solidFill>
                  <a:srgbClr val="AB2B7B"/>
                </a:solidFill>
                <a:latin typeface="Arial Bold"/>
                <a:ea typeface="Arial Bold"/>
                <a:cs typeface="Arial Bold"/>
                <a:sym typeface="Arial Bold"/>
              </a:rPr>
              <a:t>TOP 10  BATSMANS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72388" y="555297"/>
            <a:ext cx="9561789" cy="9176406"/>
          </a:xfrm>
          <a:custGeom>
            <a:avLst/>
            <a:gdLst/>
            <a:ahLst/>
            <a:cxnLst/>
            <a:rect r="r" b="b" t="t" l="l"/>
            <a:pathLst>
              <a:path h="9176406" w="9561789">
                <a:moveTo>
                  <a:pt x="0" y="0"/>
                </a:moveTo>
                <a:lnTo>
                  <a:pt x="9561789" y="0"/>
                </a:lnTo>
                <a:lnTo>
                  <a:pt x="9561789" y="9176406"/>
                </a:lnTo>
                <a:lnTo>
                  <a:pt x="0" y="9176406"/>
                </a:lnTo>
                <a:lnTo>
                  <a:pt x="0" y="0"/>
                </a:lnTo>
                <a:close/>
              </a:path>
            </a:pathLst>
          </a:custGeom>
          <a:blipFill>
            <a:blip r:embed="rId2"/>
            <a:stretch>
              <a:fillRect l="-8" t="0" r="-8"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6618730" y="1393824"/>
            <a:ext cx="5050790" cy="866140"/>
          </a:xfrm>
          <a:prstGeom prst="rect">
            <a:avLst/>
          </a:prstGeom>
        </p:spPr>
        <p:txBody>
          <a:bodyPr anchor="t" rtlCol="false" tIns="0" lIns="0" bIns="0" rIns="0">
            <a:spAutoFit/>
          </a:bodyPr>
          <a:lstStyle/>
          <a:p>
            <a:pPr algn="l">
              <a:lnSpc>
                <a:spcPts val="5759"/>
              </a:lnSpc>
            </a:pPr>
            <a:r>
              <a:rPr lang="en-US" sz="4800" spc="-250">
                <a:solidFill>
                  <a:srgbClr val="FFFFFF"/>
                </a:solidFill>
                <a:latin typeface="Arial Bold"/>
                <a:ea typeface="Arial Bold"/>
                <a:cs typeface="Arial Bold"/>
                <a:sym typeface="Arial Bold"/>
              </a:rPr>
              <a:t>Consistency Kings</a:t>
            </a:r>
          </a:p>
        </p:txBody>
      </p:sp>
      <p:sp>
        <p:nvSpPr>
          <p:cNvPr name="TextBox 8" id="8"/>
          <p:cNvSpPr txBox="true"/>
          <p:nvPr/>
        </p:nvSpPr>
        <p:spPr>
          <a:xfrm rot="0">
            <a:off x="1739264" y="239393"/>
            <a:ext cx="1973580" cy="59245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Total Runs</a:t>
            </a:r>
          </a:p>
        </p:txBody>
      </p:sp>
      <p:sp>
        <p:nvSpPr>
          <p:cNvPr name="TextBox 9" id="9"/>
          <p:cNvSpPr txBox="true"/>
          <p:nvPr/>
        </p:nvSpPr>
        <p:spPr>
          <a:xfrm rot="0">
            <a:off x="10871706" y="269239"/>
            <a:ext cx="2087880" cy="59372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Strike Rate</a:t>
            </a:r>
          </a:p>
        </p:txBody>
      </p:sp>
      <p:sp>
        <p:nvSpPr>
          <p:cNvPr name="Freeform 10" id="10"/>
          <p:cNvSpPr/>
          <p:nvPr/>
        </p:nvSpPr>
        <p:spPr>
          <a:xfrm flipH="false" flipV="false" rot="0">
            <a:off x="4670651" y="306068"/>
            <a:ext cx="8535214" cy="9424036"/>
          </a:xfrm>
          <a:custGeom>
            <a:avLst/>
            <a:gdLst/>
            <a:ahLst/>
            <a:cxnLst/>
            <a:rect r="r" b="b" t="t" l="l"/>
            <a:pathLst>
              <a:path h="9424036" w="8535214">
                <a:moveTo>
                  <a:pt x="0" y="0"/>
                </a:moveTo>
                <a:lnTo>
                  <a:pt x="8535214" y="0"/>
                </a:lnTo>
                <a:lnTo>
                  <a:pt x="8535214" y="9424036"/>
                </a:lnTo>
                <a:lnTo>
                  <a:pt x="0" y="9424036"/>
                </a:lnTo>
                <a:lnTo>
                  <a:pt x="0" y="0"/>
                </a:lnTo>
                <a:close/>
              </a:path>
            </a:pathLst>
          </a:custGeom>
          <a:blipFill>
            <a:blip r:embed="rId2"/>
            <a:stretch>
              <a:fillRect l="-4" t="0" r="-4" b="0"/>
            </a:stretch>
          </a:blipFill>
        </p:spPr>
      </p:sp>
      <p:sp>
        <p:nvSpPr>
          <p:cNvPr name="TextBox 11" id="11"/>
          <p:cNvSpPr txBox="true"/>
          <p:nvPr/>
        </p:nvSpPr>
        <p:spPr>
          <a:xfrm rot="0">
            <a:off x="8938258" y="9549764"/>
            <a:ext cx="8218170" cy="586740"/>
          </a:xfrm>
          <a:prstGeom prst="rect">
            <a:avLst/>
          </a:prstGeom>
        </p:spPr>
        <p:txBody>
          <a:bodyPr anchor="t" rtlCol="false" tIns="0" lIns="0" bIns="0" rIns="0">
            <a:spAutoFit/>
          </a:bodyPr>
          <a:lstStyle/>
          <a:p>
            <a:pPr algn="l">
              <a:lnSpc>
                <a:spcPts val="3359"/>
              </a:lnSpc>
            </a:pPr>
            <a:r>
              <a:rPr lang="en-US" sz="2799" spc="16">
                <a:solidFill>
                  <a:srgbClr val="118DFF"/>
                </a:solidFill>
                <a:latin typeface="TT Rounds Condensed"/>
                <a:ea typeface="TT Rounds Condensed"/>
                <a:cs typeface="TT Rounds Condensed"/>
                <a:sym typeface="TT Rounds Condensed"/>
              </a:rPr>
              <a:t>Batting Average: </a:t>
            </a:r>
            <a:r>
              <a:rPr lang="en-US" sz="2799" spc="16">
                <a:solidFill>
                  <a:srgbClr val="FFFFFF"/>
                </a:solidFill>
                <a:latin typeface="TT Rounds Condensed"/>
                <a:ea typeface="TT Rounds Condensed"/>
                <a:cs typeface="TT Rounds Condensed"/>
                <a:sym typeface="TT Rounds Condensed"/>
              </a:rPr>
              <a:t>Average runs scored per dismissal.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5038090" y="1393824"/>
            <a:ext cx="8211820" cy="866140"/>
          </a:xfrm>
          <a:prstGeom prst="rect">
            <a:avLst/>
          </a:prstGeom>
        </p:spPr>
        <p:txBody>
          <a:bodyPr anchor="t" rtlCol="false" tIns="0" lIns="0" bIns="0" rIns="0">
            <a:spAutoFit/>
          </a:bodyPr>
          <a:lstStyle/>
          <a:p>
            <a:pPr algn="l">
              <a:lnSpc>
                <a:spcPts val="5759"/>
              </a:lnSpc>
            </a:pPr>
            <a:r>
              <a:rPr lang="en-US" sz="4800" spc="-140">
                <a:solidFill>
                  <a:srgbClr val="FFFFFF"/>
                </a:solidFill>
                <a:latin typeface="Arial Bold"/>
                <a:ea typeface="Arial Bold"/>
                <a:cs typeface="Arial Bold"/>
                <a:sym typeface="Arial Bold"/>
              </a:rPr>
              <a:t>Game Changers at the Crease</a:t>
            </a:r>
          </a:p>
        </p:txBody>
      </p:sp>
      <p:sp>
        <p:nvSpPr>
          <p:cNvPr name="TextBox 8" id="8"/>
          <p:cNvSpPr txBox="true"/>
          <p:nvPr/>
        </p:nvSpPr>
        <p:spPr>
          <a:xfrm rot="0">
            <a:off x="1739264" y="239393"/>
            <a:ext cx="1973580" cy="59245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Total Runs</a:t>
            </a:r>
          </a:p>
        </p:txBody>
      </p:sp>
      <p:sp>
        <p:nvSpPr>
          <p:cNvPr name="TextBox 9" id="9"/>
          <p:cNvSpPr txBox="true"/>
          <p:nvPr/>
        </p:nvSpPr>
        <p:spPr>
          <a:xfrm rot="0">
            <a:off x="6020308" y="239393"/>
            <a:ext cx="2974340" cy="592455"/>
          </a:xfrm>
          <a:prstGeom prst="rect">
            <a:avLst/>
          </a:prstGeom>
        </p:spPr>
        <p:txBody>
          <a:bodyPr anchor="t" rtlCol="false" tIns="0" lIns="0" bIns="0" rIns="0">
            <a:spAutoFit/>
          </a:bodyPr>
          <a:lstStyle/>
          <a:p>
            <a:pPr algn="l">
              <a:lnSpc>
                <a:spcPts val="3840"/>
              </a:lnSpc>
            </a:pPr>
            <a:r>
              <a:rPr lang="en-US" sz="3200" spc="-70">
                <a:solidFill>
                  <a:srgbClr val="FFFFFF"/>
                </a:solidFill>
                <a:latin typeface="Arial Bold"/>
                <a:ea typeface="Arial Bold"/>
                <a:cs typeface="Arial Bold"/>
                <a:sym typeface="Arial Bold"/>
              </a:rPr>
              <a:t>Batting Average</a:t>
            </a:r>
          </a:p>
        </p:txBody>
      </p:sp>
      <p:sp>
        <p:nvSpPr>
          <p:cNvPr name="TextBox 10" id="10"/>
          <p:cNvSpPr txBox="true"/>
          <p:nvPr/>
        </p:nvSpPr>
        <p:spPr>
          <a:xfrm rot="0">
            <a:off x="15394178" y="239393"/>
            <a:ext cx="2183130" cy="59245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Boundary %</a:t>
            </a:r>
          </a:p>
        </p:txBody>
      </p:sp>
      <p:sp>
        <p:nvSpPr>
          <p:cNvPr name="TextBox 11" id="11"/>
          <p:cNvSpPr txBox="true"/>
          <p:nvPr/>
        </p:nvSpPr>
        <p:spPr>
          <a:xfrm rot="0">
            <a:off x="10871706" y="269239"/>
            <a:ext cx="2087880" cy="59372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Strike Rate</a:t>
            </a:r>
          </a:p>
        </p:txBody>
      </p:sp>
      <p:sp>
        <p:nvSpPr>
          <p:cNvPr name="Freeform 12" id="12"/>
          <p:cNvSpPr/>
          <p:nvPr/>
        </p:nvSpPr>
        <p:spPr>
          <a:xfrm flipH="false" flipV="false" rot="0">
            <a:off x="4792533" y="335914"/>
            <a:ext cx="8404230" cy="9439201"/>
          </a:xfrm>
          <a:custGeom>
            <a:avLst/>
            <a:gdLst/>
            <a:ahLst/>
            <a:cxnLst/>
            <a:rect r="r" b="b" t="t" l="l"/>
            <a:pathLst>
              <a:path h="9439201" w="8404230">
                <a:moveTo>
                  <a:pt x="0" y="0"/>
                </a:moveTo>
                <a:lnTo>
                  <a:pt x="8404230" y="0"/>
                </a:lnTo>
                <a:lnTo>
                  <a:pt x="8404230" y="9439201"/>
                </a:lnTo>
                <a:lnTo>
                  <a:pt x="0" y="9439201"/>
                </a:lnTo>
                <a:lnTo>
                  <a:pt x="0" y="0"/>
                </a:lnTo>
                <a:close/>
              </a:path>
            </a:pathLst>
          </a:custGeom>
          <a:blipFill>
            <a:blip r:embed="rId2"/>
            <a:stretch>
              <a:fillRect l="-37" t="0" r="-3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TextBox 7" id="7"/>
          <p:cNvSpPr txBox="true"/>
          <p:nvPr/>
        </p:nvSpPr>
        <p:spPr>
          <a:xfrm rot="0">
            <a:off x="5770370" y="1393824"/>
            <a:ext cx="6742430" cy="866140"/>
          </a:xfrm>
          <a:prstGeom prst="rect">
            <a:avLst/>
          </a:prstGeom>
        </p:spPr>
        <p:txBody>
          <a:bodyPr anchor="t" rtlCol="false" tIns="0" lIns="0" bIns="0" rIns="0">
            <a:spAutoFit/>
          </a:bodyPr>
          <a:lstStyle/>
          <a:p>
            <a:pPr algn="l">
              <a:lnSpc>
                <a:spcPts val="5759"/>
              </a:lnSpc>
            </a:pPr>
            <a:r>
              <a:rPr lang="en-US" sz="4800" spc="-50">
                <a:solidFill>
                  <a:srgbClr val="FFFFFF"/>
                </a:solidFill>
                <a:latin typeface="Arial Bold"/>
                <a:ea typeface="Arial Bold"/>
                <a:cs typeface="Arial Bold"/>
                <a:sym typeface="Arial Bold"/>
              </a:rPr>
              <a:t>The Battle of Aggression</a:t>
            </a:r>
          </a:p>
        </p:txBody>
      </p:sp>
      <p:sp>
        <p:nvSpPr>
          <p:cNvPr name="TextBox 8" id="8"/>
          <p:cNvSpPr txBox="true"/>
          <p:nvPr/>
        </p:nvSpPr>
        <p:spPr>
          <a:xfrm rot="0">
            <a:off x="1739264" y="239393"/>
            <a:ext cx="1973580" cy="59245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Total Runs</a:t>
            </a:r>
          </a:p>
        </p:txBody>
      </p:sp>
      <p:sp>
        <p:nvSpPr>
          <p:cNvPr name="TextBox 9" id="9"/>
          <p:cNvSpPr txBox="true"/>
          <p:nvPr/>
        </p:nvSpPr>
        <p:spPr>
          <a:xfrm rot="0">
            <a:off x="6020308" y="239393"/>
            <a:ext cx="2974340" cy="592455"/>
          </a:xfrm>
          <a:prstGeom prst="rect">
            <a:avLst/>
          </a:prstGeom>
        </p:spPr>
        <p:txBody>
          <a:bodyPr anchor="t" rtlCol="false" tIns="0" lIns="0" bIns="0" rIns="0">
            <a:spAutoFit/>
          </a:bodyPr>
          <a:lstStyle/>
          <a:p>
            <a:pPr algn="l">
              <a:lnSpc>
                <a:spcPts val="3840"/>
              </a:lnSpc>
            </a:pPr>
            <a:r>
              <a:rPr lang="en-US" sz="3200" spc="-70">
                <a:solidFill>
                  <a:srgbClr val="FFFFFF"/>
                </a:solidFill>
                <a:latin typeface="Arial Bold"/>
                <a:ea typeface="Arial Bold"/>
                <a:cs typeface="Arial Bold"/>
                <a:sym typeface="Arial Bold"/>
              </a:rPr>
              <a:t>Batting Average</a:t>
            </a:r>
          </a:p>
        </p:txBody>
      </p:sp>
      <p:sp>
        <p:nvSpPr>
          <p:cNvPr name="TextBox 10" id="10"/>
          <p:cNvSpPr txBox="true"/>
          <p:nvPr/>
        </p:nvSpPr>
        <p:spPr>
          <a:xfrm rot="0">
            <a:off x="15394178" y="239393"/>
            <a:ext cx="2183130" cy="59245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Boundary %</a:t>
            </a:r>
          </a:p>
        </p:txBody>
      </p:sp>
      <p:sp>
        <p:nvSpPr>
          <p:cNvPr name="TextBox 11" id="11"/>
          <p:cNvSpPr txBox="true"/>
          <p:nvPr/>
        </p:nvSpPr>
        <p:spPr>
          <a:xfrm rot="0">
            <a:off x="10871706" y="269239"/>
            <a:ext cx="2087880" cy="59372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Strike Rate</a:t>
            </a:r>
          </a:p>
        </p:txBody>
      </p:sp>
      <p:sp>
        <p:nvSpPr>
          <p:cNvPr name="Freeform 12" id="12"/>
          <p:cNvSpPr/>
          <p:nvPr/>
        </p:nvSpPr>
        <p:spPr>
          <a:xfrm flipH="false" flipV="false" rot="0">
            <a:off x="2726054" y="599439"/>
            <a:ext cx="11872775" cy="9356752"/>
          </a:xfrm>
          <a:custGeom>
            <a:avLst/>
            <a:gdLst/>
            <a:ahLst/>
            <a:cxnLst/>
            <a:rect r="r" b="b" t="t" l="l"/>
            <a:pathLst>
              <a:path h="9356752" w="11872775">
                <a:moveTo>
                  <a:pt x="0" y="0"/>
                </a:moveTo>
                <a:lnTo>
                  <a:pt x="11872775" y="0"/>
                </a:lnTo>
                <a:lnTo>
                  <a:pt x="11872775" y="9356752"/>
                </a:lnTo>
                <a:lnTo>
                  <a:pt x="0" y="9356752"/>
                </a:lnTo>
                <a:lnTo>
                  <a:pt x="0" y="0"/>
                </a:lnTo>
                <a:close/>
              </a:path>
            </a:pathLst>
          </a:custGeom>
          <a:blipFill>
            <a:blip r:embed="rId2"/>
            <a:stretch>
              <a:fillRect l="0" t="-26" r="0" b="-26"/>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8494" y="1991358"/>
            <a:ext cx="3159760" cy="985518"/>
            <a:chOff x="0" y="0"/>
            <a:chExt cx="4213013" cy="1314024"/>
          </a:xfrm>
        </p:grpSpPr>
        <p:sp>
          <p:nvSpPr>
            <p:cNvPr name="Freeform 3" id="3"/>
            <p:cNvSpPr/>
            <p:nvPr/>
          </p:nvSpPr>
          <p:spPr>
            <a:xfrm flipH="false" flipV="false" rot="0">
              <a:off x="0" y="0"/>
              <a:ext cx="1773936" cy="1313688"/>
            </a:xfrm>
            <a:custGeom>
              <a:avLst/>
              <a:gdLst/>
              <a:ahLst/>
              <a:cxnLst/>
              <a:rect r="r" b="b" t="t" l="l"/>
              <a:pathLst>
                <a:path h="1313688" w="1773936">
                  <a:moveTo>
                    <a:pt x="1773936" y="5715"/>
                  </a:moveTo>
                  <a:lnTo>
                    <a:pt x="1305941" y="0"/>
                  </a:lnTo>
                  <a:lnTo>
                    <a:pt x="0" y="1313688"/>
                  </a:lnTo>
                  <a:lnTo>
                    <a:pt x="467995" y="1308227"/>
                  </a:lnTo>
                  <a:lnTo>
                    <a:pt x="1773936" y="5715"/>
                  </a:lnTo>
                  <a:close/>
                </a:path>
              </a:pathLst>
            </a:custGeom>
            <a:solidFill>
              <a:srgbClr val="FFFFFF"/>
            </a:solidFill>
          </p:spPr>
        </p:sp>
        <p:sp>
          <p:nvSpPr>
            <p:cNvPr name="Freeform 4" id="4"/>
            <p:cNvSpPr/>
            <p:nvPr/>
          </p:nvSpPr>
          <p:spPr>
            <a:xfrm flipH="false" flipV="false" rot="0">
              <a:off x="948309" y="0"/>
              <a:ext cx="1773936" cy="1313688"/>
            </a:xfrm>
            <a:custGeom>
              <a:avLst/>
              <a:gdLst/>
              <a:ahLst/>
              <a:cxnLst/>
              <a:rect r="r" b="b" t="t" l="l"/>
              <a:pathLst>
                <a:path h="1313688" w="1773936">
                  <a:moveTo>
                    <a:pt x="1773936" y="5715"/>
                  </a:moveTo>
                  <a:lnTo>
                    <a:pt x="1311910" y="0"/>
                  </a:lnTo>
                  <a:lnTo>
                    <a:pt x="0" y="1313688"/>
                  </a:lnTo>
                  <a:lnTo>
                    <a:pt x="467995" y="1308227"/>
                  </a:lnTo>
                  <a:lnTo>
                    <a:pt x="1773936" y="5715"/>
                  </a:lnTo>
                  <a:close/>
                </a:path>
              </a:pathLst>
            </a:custGeom>
            <a:solidFill>
              <a:srgbClr val="FFFFFF"/>
            </a:solidFill>
          </p:spPr>
        </p:sp>
        <p:sp>
          <p:nvSpPr>
            <p:cNvPr name="Freeform 5" id="5"/>
            <p:cNvSpPr/>
            <p:nvPr/>
          </p:nvSpPr>
          <p:spPr>
            <a:xfrm flipH="false" flipV="false" rot="0">
              <a:off x="1902968" y="0"/>
              <a:ext cx="1774571" cy="1313688"/>
            </a:xfrm>
            <a:custGeom>
              <a:avLst/>
              <a:gdLst/>
              <a:ahLst/>
              <a:cxnLst/>
              <a:rect r="r" b="b" t="t" l="l"/>
              <a:pathLst>
                <a:path h="1313688" w="1774571">
                  <a:moveTo>
                    <a:pt x="1774571" y="5715"/>
                  </a:moveTo>
                  <a:lnTo>
                    <a:pt x="1312037" y="0"/>
                  </a:lnTo>
                  <a:lnTo>
                    <a:pt x="0" y="1313688"/>
                  </a:lnTo>
                  <a:lnTo>
                    <a:pt x="467995" y="1308227"/>
                  </a:lnTo>
                  <a:lnTo>
                    <a:pt x="1774571" y="5715"/>
                  </a:lnTo>
                  <a:close/>
                </a:path>
              </a:pathLst>
            </a:custGeom>
            <a:solidFill>
              <a:srgbClr val="FFFFFF"/>
            </a:solidFill>
          </p:spPr>
        </p:sp>
        <p:sp>
          <p:nvSpPr>
            <p:cNvPr name="Freeform 6" id="6"/>
            <p:cNvSpPr/>
            <p:nvPr/>
          </p:nvSpPr>
          <p:spPr>
            <a:xfrm flipH="false" flipV="false" rot="0">
              <a:off x="2858008" y="0"/>
              <a:ext cx="1354709" cy="1313688"/>
            </a:xfrm>
            <a:custGeom>
              <a:avLst/>
              <a:gdLst/>
              <a:ahLst/>
              <a:cxnLst/>
              <a:rect r="r" b="b" t="t" l="l"/>
              <a:pathLst>
                <a:path h="1313688" w="1354709">
                  <a:moveTo>
                    <a:pt x="1354709" y="635"/>
                  </a:moveTo>
                  <a:lnTo>
                    <a:pt x="1301496" y="0"/>
                  </a:lnTo>
                  <a:lnTo>
                    <a:pt x="0" y="1313688"/>
                  </a:lnTo>
                  <a:lnTo>
                    <a:pt x="466344" y="1308227"/>
                  </a:lnTo>
                  <a:lnTo>
                    <a:pt x="1354709" y="419227"/>
                  </a:lnTo>
                  <a:lnTo>
                    <a:pt x="1354709" y="635"/>
                  </a:lnTo>
                  <a:close/>
                </a:path>
              </a:pathLst>
            </a:custGeom>
            <a:solidFill>
              <a:srgbClr val="FFFFFF"/>
            </a:solidFill>
          </p:spPr>
        </p:sp>
      </p:grpSp>
      <p:sp>
        <p:nvSpPr>
          <p:cNvPr name="Freeform 7" id="7"/>
          <p:cNvSpPr/>
          <p:nvPr/>
        </p:nvSpPr>
        <p:spPr>
          <a:xfrm flipH="false" flipV="false" rot="0">
            <a:off x="0" y="3291026"/>
            <a:ext cx="18288000" cy="5020310"/>
          </a:xfrm>
          <a:custGeom>
            <a:avLst/>
            <a:gdLst/>
            <a:ahLst/>
            <a:cxnLst/>
            <a:rect r="r" b="b" t="t" l="l"/>
            <a:pathLst>
              <a:path h="5020310" w="18288000">
                <a:moveTo>
                  <a:pt x="0" y="0"/>
                </a:moveTo>
                <a:lnTo>
                  <a:pt x="18288000" y="0"/>
                </a:lnTo>
                <a:lnTo>
                  <a:pt x="18288000" y="5020310"/>
                </a:lnTo>
                <a:lnTo>
                  <a:pt x="0" y="5020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020308" y="239393"/>
            <a:ext cx="2974340" cy="592455"/>
          </a:xfrm>
          <a:prstGeom prst="rect">
            <a:avLst/>
          </a:prstGeom>
        </p:spPr>
        <p:txBody>
          <a:bodyPr anchor="t" rtlCol="false" tIns="0" lIns="0" bIns="0" rIns="0">
            <a:spAutoFit/>
          </a:bodyPr>
          <a:lstStyle/>
          <a:p>
            <a:pPr algn="l">
              <a:lnSpc>
                <a:spcPts val="3840"/>
              </a:lnSpc>
            </a:pPr>
            <a:r>
              <a:rPr lang="en-US" sz="3200" spc="-70">
                <a:solidFill>
                  <a:srgbClr val="FFFFFF"/>
                </a:solidFill>
                <a:latin typeface="Arial Bold"/>
                <a:ea typeface="Arial Bold"/>
                <a:cs typeface="Arial Bold"/>
                <a:sym typeface="Arial Bold"/>
              </a:rPr>
              <a:t>Batting Average</a:t>
            </a:r>
          </a:p>
        </p:txBody>
      </p:sp>
      <p:sp>
        <p:nvSpPr>
          <p:cNvPr name="TextBox 9" id="9"/>
          <p:cNvSpPr txBox="true"/>
          <p:nvPr/>
        </p:nvSpPr>
        <p:spPr>
          <a:xfrm rot="0">
            <a:off x="15394178" y="239393"/>
            <a:ext cx="2183130" cy="59245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Boundary %</a:t>
            </a:r>
          </a:p>
        </p:txBody>
      </p:sp>
      <p:sp>
        <p:nvSpPr>
          <p:cNvPr name="TextBox 10" id="10"/>
          <p:cNvSpPr txBox="true"/>
          <p:nvPr/>
        </p:nvSpPr>
        <p:spPr>
          <a:xfrm rot="0">
            <a:off x="10871706" y="269239"/>
            <a:ext cx="2087880" cy="59372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Strike Rate</a:t>
            </a:r>
          </a:p>
        </p:txBody>
      </p:sp>
      <p:sp>
        <p:nvSpPr>
          <p:cNvPr name="Freeform 11" id="11"/>
          <p:cNvSpPr/>
          <p:nvPr/>
        </p:nvSpPr>
        <p:spPr>
          <a:xfrm flipH="false" flipV="false" rot="0">
            <a:off x="5842000" y="2631438"/>
            <a:ext cx="2844800" cy="2839718"/>
          </a:xfrm>
          <a:custGeom>
            <a:avLst/>
            <a:gdLst/>
            <a:ahLst/>
            <a:cxnLst/>
            <a:rect r="r" b="b" t="t" l="l"/>
            <a:pathLst>
              <a:path h="2839718" w="2844800">
                <a:moveTo>
                  <a:pt x="0" y="0"/>
                </a:moveTo>
                <a:lnTo>
                  <a:pt x="2844800" y="0"/>
                </a:lnTo>
                <a:lnTo>
                  <a:pt x="2844800" y="2839718"/>
                </a:lnTo>
                <a:lnTo>
                  <a:pt x="0" y="2839718"/>
                </a:lnTo>
                <a:lnTo>
                  <a:pt x="0" y="0"/>
                </a:lnTo>
                <a:close/>
              </a:path>
            </a:pathLst>
          </a:custGeom>
          <a:blipFill>
            <a:blip r:embed="rId4"/>
            <a:stretch>
              <a:fillRect l="0" t="-89" r="0" b="-89"/>
            </a:stretch>
          </a:blipFill>
        </p:spPr>
      </p:sp>
      <p:sp>
        <p:nvSpPr>
          <p:cNvPr name="Freeform 12" id="12"/>
          <p:cNvSpPr/>
          <p:nvPr/>
        </p:nvSpPr>
        <p:spPr>
          <a:xfrm flipH="false" flipV="false" rot="0">
            <a:off x="4003040" y="6568440"/>
            <a:ext cx="2844800" cy="2839720"/>
          </a:xfrm>
          <a:custGeom>
            <a:avLst/>
            <a:gdLst/>
            <a:ahLst/>
            <a:cxnLst/>
            <a:rect r="r" b="b" t="t" l="l"/>
            <a:pathLst>
              <a:path h="2839720" w="2844800">
                <a:moveTo>
                  <a:pt x="0" y="0"/>
                </a:moveTo>
                <a:lnTo>
                  <a:pt x="2844800" y="0"/>
                </a:lnTo>
                <a:lnTo>
                  <a:pt x="2844800" y="2839720"/>
                </a:lnTo>
                <a:lnTo>
                  <a:pt x="0" y="2839720"/>
                </a:lnTo>
                <a:lnTo>
                  <a:pt x="0" y="0"/>
                </a:lnTo>
                <a:close/>
              </a:path>
            </a:pathLst>
          </a:custGeom>
          <a:blipFill>
            <a:blip r:embed="rId5"/>
            <a:stretch>
              <a:fillRect l="0" t="-89" r="0" b="-89"/>
            </a:stretch>
          </a:blipFill>
        </p:spPr>
      </p:sp>
      <p:sp>
        <p:nvSpPr>
          <p:cNvPr name="Freeform 13" id="13"/>
          <p:cNvSpPr/>
          <p:nvPr/>
        </p:nvSpPr>
        <p:spPr>
          <a:xfrm flipH="false" flipV="false" rot="0">
            <a:off x="9525000" y="2631438"/>
            <a:ext cx="2839720" cy="2839718"/>
          </a:xfrm>
          <a:custGeom>
            <a:avLst/>
            <a:gdLst/>
            <a:ahLst/>
            <a:cxnLst/>
            <a:rect r="r" b="b" t="t" l="l"/>
            <a:pathLst>
              <a:path h="2839718" w="2839720">
                <a:moveTo>
                  <a:pt x="0" y="0"/>
                </a:moveTo>
                <a:lnTo>
                  <a:pt x="2839720" y="0"/>
                </a:lnTo>
                <a:lnTo>
                  <a:pt x="2839720" y="2839718"/>
                </a:lnTo>
                <a:lnTo>
                  <a:pt x="0" y="2839718"/>
                </a:lnTo>
                <a:lnTo>
                  <a:pt x="0" y="0"/>
                </a:lnTo>
                <a:close/>
              </a:path>
            </a:pathLst>
          </a:custGeom>
          <a:blipFill>
            <a:blip r:embed="rId6"/>
            <a:stretch>
              <a:fillRect l="0" t="0" r="0" b="0"/>
            </a:stretch>
          </a:blipFill>
        </p:spPr>
      </p:sp>
      <p:sp>
        <p:nvSpPr>
          <p:cNvPr name="Freeform 14" id="14"/>
          <p:cNvSpPr/>
          <p:nvPr/>
        </p:nvSpPr>
        <p:spPr>
          <a:xfrm flipH="false" flipV="false" rot="0">
            <a:off x="2164078" y="2661920"/>
            <a:ext cx="2839720" cy="2839718"/>
          </a:xfrm>
          <a:custGeom>
            <a:avLst/>
            <a:gdLst/>
            <a:ahLst/>
            <a:cxnLst/>
            <a:rect r="r" b="b" t="t" l="l"/>
            <a:pathLst>
              <a:path h="2839718" w="2839720">
                <a:moveTo>
                  <a:pt x="0" y="0"/>
                </a:moveTo>
                <a:lnTo>
                  <a:pt x="2839720" y="0"/>
                </a:lnTo>
                <a:lnTo>
                  <a:pt x="2839720" y="2839718"/>
                </a:lnTo>
                <a:lnTo>
                  <a:pt x="0" y="2839718"/>
                </a:lnTo>
                <a:lnTo>
                  <a:pt x="0" y="0"/>
                </a:lnTo>
                <a:close/>
              </a:path>
            </a:pathLst>
          </a:custGeom>
          <a:blipFill>
            <a:blip r:embed="rId7"/>
            <a:stretch>
              <a:fillRect l="-93" t="0" r="-93" b="0"/>
            </a:stretch>
          </a:blipFill>
        </p:spPr>
      </p:sp>
      <p:sp>
        <p:nvSpPr>
          <p:cNvPr name="Freeform 15" id="15"/>
          <p:cNvSpPr/>
          <p:nvPr/>
        </p:nvSpPr>
        <p:spPr>
          <a:xfrm flipH="false" flipV="false" rot="0">
            <a:off x="11694158" y="6568440"/>
            <a:ext cx="2839718" cy="2839720"/>
          </a:xfrm>
          <a:custGeom>
            <a:avLst/>
            <a:gdLst/>
            <a:ahLst/>
            <a:cxnLst/>
            <a:rect r="r" b="b" t="t" l="l"/>
            <a:pathLst>
              <a:path h="2839720" w="2839718">
                <a:moveTo>
                  <a:pt x="0" y="0"/>
                </a:moveTo>
                <a:lnTo>
                  <a:pt x="2839718" y="0"/>
                </a:lnTo>
                <a:lnTo>
                  <a:pt x="2839718" y="2839720"/>
                </a:lnTo>
                <a:lnTo>
                  <a:pt x="0" y="2839720"/>
                </a:lnTo>
                <a:lnTo>
                  <a:pt x="0" y="0"/>
                </a:lnTo>
                <a:close/>
              </a:path>
            </a:pathLst>
          </a:custGeom>
          <a:blipFill>
            <a:blip r:embed="rId8"/>
            <a:stretch>
              <a:fillRect l="0" t="0" r="0" b="0"/>
            </a:stretch>
          </a:blipFill>
        </p:spPr>
      </p:sp>
      <p:sp>
        <p:nvSpPr>
          <p:cNvPr name="Freeform 16" id="16"/>
          <p:cNvSpPr/>
          <p:nvPr/>
        </p:nvSpPr>
        <p:spPr>
          <a:xfrm flipH="false" flipV="false" rot="0">
            <a:off x="13202918" y="2661920"/>
            <a:ext cx="2844800" cy="2839718"/>
          </a:xfrm>
          <a:custGeom>
            <a:avLst/>
            <a:gdLst/>
            <a:ahLst/>
            <a:cxnLst/>
            <a:rect r="r" b="b" t="t" l="l"/>
            <a:pathLst>
              <a:path h="2839718" w="2844800">
                <a:moveTo>
                  <a:pt x="0" y="0"/>
                </a:moveTo>
                <a:lnTo>
                  <a:pt x="2844800" y="0"/>
                </a:lnTo>
                <a:lnTo>
                  <a:pt x="2844800" y="2839718"/>
                </a:lnTo>
                <a:lnTo>
                  <a:pt x="0" y="2839718"/>
                </a:lnTo>
                <a:lnTo>
                  <a:pt x="0" y="0"/>
                </a:lnTo>
                <a:close/>
              </a:path>
            </a:pathLst>
          </a:custGeom>
          <a:blipFill>
            <a:blip r:embed="rId9"/>
            <a:stretch>
              <a:fillRect l="0" t="-89" r="0" b="-89"/>
            </a:stretch>
          </a:blipFill>
        </p:spPr>
      </p:sp>
      <p:sp>
        <p:nvSpPr>
          <p:cNvPr name="Freeform 17" id="17"/>
          <p:cNvSpPr/>
          <p:nvPr/>
        </p:nvSpPr>
        <p:spPr>
          <a:xfrm flipH="false" flipV="false" rot="0">
            <a:off x="7813040" y="6568440"/>
            <a:ext cx="2844800" cy="2839720"/>
          </a:xfrm>
          <a:custGeom>
            <a:avLst/>
            <a:gdLst/>
            <a:ahLst/>
            <a:cxnLst/>
            <a:rect r="r" b="b" t="t" l="l"/>
            <a:pathLst>
              <a:path h="2839720" w="2844800">
                <a:moveTo>
                  <a:pt x="0" y="0"/>
                </a:moveTo>
                <a:lnTo>
                  <a:pt x="2844800" y="0"/>
                </a:lnTo>
                <a:lnTo>
                  <a:pt x="2844800" y="2839720"/>
                </a:lnTo>
                <a:lnTo>
                  <a:pt x="0" y="2839720"/>
                </a:lnTo>
                <a:lnTo>
                  <a:pt x="0" y="0"/>
                </a:lnTo>
                <a:close/>
              </a:path>
            </a:pathLst>
          </a:custGeom>
          <a:blipFill>
            <a:blip r:embed="rId10"/>
            <a:stretch>
              <a:fillRect l="-71" t="0" r="-71" b="0"/>
            </a:stretch>
          </a:blipFill>
        </p:spPr>
      </p:sp>
      <p:sp>
        <p:nvSpPr>
          <p:cNvPr name="TextBox 18" id="18"/>
          <p:cNvSpPr txBox="true"/>
          <p:nvPr/>
        </p:nvSpPr>
        <p:spPr>
          <a:xfrm rot="0">
            <a:off x="2894838" y="5528309"/>
            <a:ext cx="1376680" cy="593725"/>
          </a:xfrm>
          <a:prstGeom prst="rect">
            <a:avLst/>
          </a:prstGeom>
        </p:spPr>
        <p:txBody>
          <a:bodyPr anchor="t" rtlCol="false" tIns="0" lIns="0" bIns="0" rIns="0">
            <a:spAutoFit/>
          </a:bodyPr>
          <a:lstStyle/>
          <a:p>
            <a:pPr algn="l">
              <a:lnSpc>
                <a:spcPts val="3840"/>
              </a:lnSpc>
            </a:pPr>
            <a:r>
              <a:rPr lang="en-US" sz="3200" spc="20">
                <a:solidFill>
                  <a:srgbClr val="FFFFFF"/>
                </a:solidFill>
                <a:latin typeface="Arial Bold"/>
                <a:ea typeface="Arial Bold"/>
                <a:cs typeface="Arial Bold"/>
                <a:sym typeface="Arial Bold"/>
              </a:rPr>
              <a:t>Opener</a:t>
            </a:r>
          </a:p>
        </p:txBody>
      </p:sp>
      <p:sp>
        <p:nvSpPr>
          <p:cNvPr name="TextBox 19" id="19"/>
          <p:cNvSpPr txBox="true"/>
          <p:nvPr/>
        </p:nvSpPr>
        <p:spPr>
          <a:xfrm rot="0">
            <a:off x="6576820" y="5474207"/>
            <a:ext cx="1376680" cy="593725"/>
          </a:xfrm>
          <a:prstGeom prst="rect">
            <a:avLst/>
          </a:prstGeom>
        </p:spPr>
        <p:txBody>
          <a:bodyPr anchor="t" rtlCol="false" tIns="0" lIns="0" bIns="0" rIns="0">
            <a:spAutoFit/>
          </a:bodyPr>
          <a:lstStyle/>
          <a:p>
            <a:pPr algn="l">
              <a:lnSpc>
                <a:spcPts val="3840"/>
              </a:lnSpc>
            </a:pPr>
            <a:r>
              <a:rPr lang="en-US" sz="3200" spc="20">
                <a:solidFill>
                  <a:srgbClr val="FFFFFF"/>
                </a:solidFill>
                <a:latin typeface="Arial Bold"/>
                <a:ea typeface="Arial Bold"/>
                <a:cs typeface="Arial Bold"/>
                <a:sym typeface="Arial Bold"/>
              </a:rPr>
              <a:t>Opener</a:t>
            </a:r>
          </a:p>
        </p:txBody>
      </p:sp>
      <p:sp>
        <p:nvSpPr>
          <p:cNvPr name="TextBox 20" id="20"/>
          <p:cNvSpPr txBox="true"/>
          <p:nvPr/>
        </p:nvSpPr>
        <p:spPr>
          <a:xfrm rot="0">
            <a:off x="10354818" y="5463413"/>
            <a:ext cx="118999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Batter</a:t>
            </a:r>
          </a:p>
        </p:txBody>
      </p:sp>
      <p:sp>
        <p:nvSpPr>
          <p:cNvPr name="TextBox 21" id="21"/>
          <p:cNvSpPr txBox="true"/>
          <p:nvPr/>
        </p:nvSpPr>
        <p:spPr>
          <a:xfrm rot="0">
            <a:off x="14114016" y="5463413"/>
            <a:ext cx="118999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Batter</a:t>
            </a:r>
          </a:p>
        </p:txBody>
      </p:sp>
      <p:sp>
        <p:nvSpPr>
          <p:cNvPr name="TextBox 22" id="22"/>
          <p:cNvSpPr txBox="true"/>
          <p:nvPr/>
        </p:nvSpPr>
        <p:spPr>
          <a:xfrm rot="0">
            <a:off x="4420870" y="9400539"/>
            <a:ext cx="2012950" cy="592455"/>
          </a:xfrm>
          <a:prstGeom prst="rect">
            <a:avLst/>
          </a:prstGeom>
        </p:spPr>
        <p:txBody>
          <a:bodyPr anchor="t" rtlCol="false" tIns="0" lIns="0" bIns="0" rIns="0">
            <a:spAutoFit/>
          </a:bodyPr>
          <a:lstStyle/>
          <a:p>
            <a:pPr algn="l">
              <a:lnSpc>
                <a:spcPts val="3840"/>
              </a:lnSpc>
            </a:pPr>
            <a:r>
              <a:rPr lang="en-US" sz="3200" spc="-10">
                <a:solidFill>
                  <a:srgbClr val="FFFFFF"/>
                </a:solidFill>
                <a:latin typeface="Arial Bold"/>
                <a:ea typeface="Arial Bold"/>
                <a:cs typeface="Arial Bold"/>
                <a:sym typeface="Arial Bold"/>
              </a:rPr>
              <a:t>Allrounder</a:t>
            </a:r>
          </a:p>
        </p:txBody>
      </p:sp>
      <p:sp>
        <p:nvSpPr>
          <p:cNvPr name="TextBox 23" id="23"/>
          <p:cNvSpPr txBox="true"/>
          <p:nvPr/>
        </p:nvSpPr>
        <p:spPr>
          <a:xfrm rot="0">
            <a:off x="12202668" y="9369425"/>
            <a:ext cx="2006600" cy="592455"/>
          </a:xfrm>
          <a:prstGeom prst="rect">
            <a:avLst/>
          </a:prstGeom>
        </p:spPr>
        <p:txBody>
          <a:bodyPr anchor="t" rtlCol="false" tIns="0" lIns="0" bIns="0" rIns="0">
            <a:spAutoFit/>
          </a:bodyPr>
          <a:lstStyle/>
          <a:p>
            <a:pPr algn="l">
              <a:lnSpc>
                <a:spcPts val="3840"/>
              </a:lnSpc>
            </a:pPr>
            <a:r>
              <a:rPr lang="en-US" sz="3200" spc="-90">
                <a:solidFill>
                  <a:srgbClr val="FFFFFF"/>
                </a:solidFill>
                <a:latin typeface="Arial Bold"/>
                <a:ea typeface="Arial Bold"/>
                <a:cs typeface="Arial Bold"/>
                <a:sym typeface="Arial Bold"/>
              </a:rPr>
              <a:t>Allrounder</a:t>
            </a:r>
          </a:p>
        </p:txBody>
      </p:sp>
      <p:sp>
        <p:nvSpPr>
          <p:cNvPr name="TextBox 24" id="24"/>
          <p:cNvSpPr txBox="true"/>
          <p:nvPr/>
        </p:nvSpPr>
        <p:spPr>
          <a:xfrm rot="0">
            <a:off x="8149590" y="9369425"/>
            <a:ext cx="2332990" cy="592455"/>
          </a:xfrm>
          <a:prstGeom prst="rect">
            <a:avLst/>
          </a:prstGeom>
        </p:spPr>
        <p:txBody>
          <a:bodyPr anchor="t" rtlCol="false" tIns="0" lIns="0" bIns="0" rIns="0">
            <a:spAutoFit/>
          </a:bodyPr>
          <a:lstStyle/>
          <a:p>
            <a:pPr algn="l">
              <a:lnSpc>
                <a:spcPts val="3840"/>
              </a:lnSpc>
            </a:pPr>
            <a:r>
              <a:rPr lang="en-US" sz="3200" spc="-60">
                <a:solidFill>
                  <a:srgbClr val="FFFFFF"/>
                </a:solidFill>
                <a:latin typeface="Arial Bold"/>
                <a:ea typeface="Arial Bold"/>
                <a:cs typeface="Arial Bold"/>
                <a:sym typeface="Arial Bold"/>
              </a:rPr>
              <a:t>Captain (wk)</a:t>
            </a:r>
          </a:p>
        </p:txBody>
      </p:sp>
      <p:sp>
        <p:nvSpPr>
          <p:cNvPr name="TextBox 25" id="25"/>
          <p:cNvSpPr txBox="true"/>
          <p:nvPr/>
        </p:nvSpPr>
        <p:spPr>
          <a:xfrm rot="0">
            <a:off x="5316982" y="1371193"/>
            <a:ext cx="7655558" cy="1256665"/>
          </a:xfrm>
          <a:prstGeom prst="rect">
            <a:avLst/>
          </a:prstGeom>
        </p:spPr>
        <p:txBody>
          <a:bodyPr anchor="t" rtlCol="false" tIns="0" lIns="0" bIns="0" rIns="0">
            <a:spAutoFit/>
          </a:bodyPr>
          <a:lstStyle/>
          <a:p>
            <a:pPr algn="ctr">
              <a:lnSpc>
                <a:spcPts val="4320"/>
              </a:lnSpc>
            </a:pPr>
            <a:r>
              <a:rPr lang="en-US" sz="3600" spc="-160">
                <a:solidFill>
                  <a:srgbClr val="00AFEF"/>
                </a:solidFill>
                <a:latin typeface="Arial Bold"/>
                <a:ea typeface="Arial Bold"/>
                <a:cs typeface="Arial Bold"/>
                <a:sym typeface="Arial Bold"/>
              </a:rPr>
              <a:t>Assembling the Avengers</a:t>
            </a:r>
          </a:p>
          <a:p>
            <a:pPr algn="ctr">
              <a:lnSpc>
                <a:spcPts val="3840"/>
              </a:lnSpc>
            </a:pPr>
            <a:r>
              <a:rPr lang="en-US" sz="3200" spc="-110">
                <a:solidFill>
                  <a:srgbClr val="FFFFFF"/>
                </a:solidFill>
                <a:latin typeface="Arial Bold"/>
                <a:ea typeface="Arial Bold"/>
                <a:cs typeface="Arial Bold"/>
                <a:sym typeface="Arial Bold"/>
              </a:rPr>
              <a:t>Master Blasters: The Powerhouse Lineup!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DAGLkHI8HDI</dc:identifier>
  <dcterms:modified xsi:type="dcterms:W3CDTF">2011-08-01T06:04:30Z</dcterms:modified>
  <cp:revision>1</cp:revision>
  <dc:title>IPL presentation pdf.pptx</dc:title>
</cp:coreProperties>
</file>